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2" r:id="rId3"/>
    <p:sldId id="265" r:id="rId4"/>
    <p:sldId id="267" r:id="rId5"/>
    <p:sldId id="268" r:id="rId6"/>
    <p:sldId id="269" r:id="rId7"/>
    <p:sldId id="270" r:id="rId8"/>
    <p:sldId id="271" r:id="rId9"/>
    <p:sldId id="264" r:id="rId10"/>
    <p:sldId id="260" r:id="rId11"/>
  </p:sldIdLst>
  <p:sldSz cx="9144000" cy="6858000" type="screen4x3"/>
  <p:notesSz cx="6858000" cy="9144000"/>
  <p:custDataLst>
    <p:tags r:id="rId1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74A"/>
    <a:srgbClr val="3399FF"/>
    <a:srgbClr val="666699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84583" autoAdjust="0"/>
  </p:normalViewPr>
  <p:slideViewPr>
    <p:cSldViewPr>
      <p:cViewPr varScale="1">
        <p:scale>
          <a:sx n="59" d="100"/>
          <a:sy n="59" d="100"/>
        </p:scale>
        <p:origin x="90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55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28.09.2024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powerpoint-template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Оригинальные шаблоны для презентаций: </a:t>
            </a:r>
            <a:r>
              <a:rPr lang="ru-RU" sz="1200" dirty="0" smtClean="0">
                <a:hlinkClick r:id="rId3"/>
              </a:rPr>
              <a:t>https://presentation-creation.ru/powerpoint-templates.html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r>
              <a:rPr lang="ru-RU" sz="1200" smtClean="0"/>
              <a:t>Бесплатно и без регистрации.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4113" y="1844824"/>
            <a:ext cx="4461851" cy="3528392"/>
          </a:xfrm>
        </p:spPr>
        <p:txBody>
          <a:bodyPr/>
          <a:lstStyle>
            <a:lvl1pPr>
              <a:defRPr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Текст 2"/>
          <p:cNvSpPr>
            <a:spLocks noGrp="1"/>
          </p:cNvSpPr>
          <p:nvPr>
            <p:ph idx="1"/>
          </p:nvPr>
        </p:nvSpPr>
        <p:spPr>
          <a:xfrm>
            <a:off x="179512" y="1988840"/>
            <a:ext cx="8784976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0" y="228168"/>
            <a:ext cx="7655145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accent4">
                    <a:lumMod val="50000"/>
                  </a:schemeClr>
                </a:solidFill>
              </a:defRPr>
            </a:lvl1pPr>
            <a:lvl2pPr>
              <a:defRPr sz="2400"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accent4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accent4">
                    <a:lumMod val="50000"/>
                  </a:schemeClr>
                </a:solidFill>
              </a:defRPr>
            </a:lvl1pPr>
            <a:lvl2pPr>
              <a:defRPr sz="2400"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accent4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28.09.2024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28.09.2024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28.09.2024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28.09.2024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28.09.2024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28.09.2024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28168"/>
            <a:ext cx="7655145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9512" y="1988840"/>
            <a:ext cx="8784976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800" b="1" dirty="0" err="1" smtClean="0"/>
              <a:t>Кильдин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 smtClean="0"/>
          </a:p>
          <a:p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В презентации представлены фото из личного архива нашей семьи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085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Первые известные упоминания об острове относятся к XI веку. Первыми жителями острова, скорее всего, были лопари, занимавшиеся рыбной ловлей, разведением оленей. Постепенно, где-то в конце XV - начале XVI веков, в район </a:t>
            </a:r>
            <a:r>
              <a:rPr lang="ru-RU" dirty="0" err="1"/>
              <a:t>Кильдина</a:t>
            </a:r>
            <a:r>
              <a:rPr lang="ru-RU" dirty="0"/>
              <a:t> зачастили корабли как из европейских далей, так и русские поморские из Белого моря</a:t>
            </a:r>
            <a:r>
              <a:rPr lang="ru-RU" dirty="0" smtClean="0"/>
              <a:t>.</a:t>
            </a:r>
          </a:p>
          <a:p>
            <a:r>
              <a:rPr lang="ru-RU" dirty="0"/>
              <a:t>В XVIII веке шло промышленное освоение острова. Там действовало прекрасно организованное становище Соловецкого </a:t>
            </a:r>
            <a:r>
              <a:rPr lang="ru-RU" dirty="0" smtClean="0"/>
              <a:t>монастыря. В 1809 году английский флот уничтожил это поселение. Поэтому бухта и озеро получили свои названия – Могильная бухта и озеро могильное.</a:t>
            </a:r>
          </a:p>
          <a:p>
            <a:r>
              <a:rPr lang="ru-RU" dirty="0"/>
              <a:t>Суровые условия северного острова до определённого времени не позволяли людям жить на </a:t>
            </a:r>
            <a:r>
              <a:rPr lang="ru-RU" dirty="0" err="1"/>
              <a:t>Кильдине</a:t>
            </a:r>
            <a:r>
              <a:rPr lang="ru-RU" dirty="0"/>
              <a:t> постоянно, пока во второй половине XIX века на острове не появилась норвежская семья </a:t>
            </a:r>
            <a:r>
              <a:rPr lang="ru-RU" dirty="0" err="1"/>
              <a:t>Юхана</a:t>
            </a:r>
            <a:r>
              <a:rPr lang="ru-RU" dirty="0"/>
              <a:t> и Каролины </a:t>
            </a:r>
            <a:r>
              <a:rPr lang="ru-RU" dirty="0" err="1"/>
              <a:t>Эриксен</a:t>
            </a:r>
            <a:r>
              <a:rPr lang="ru-RU" dirty="0"/>
              <a:t>. Разводила семья и оленей, организовывала покосы, увеличивала стадо</a:t>
            </a:r>
            <a:r>
              <a:rPr lang="ru-RU" dirty="0" smtClean="0"/>
              <a:t>.</a:t>
            </a:r>
          </a:p>
          <a:p>
            <a:r>
              <a:rPr lang="ru-RU" dirty="0"/>
              <a:t>Перед войной, после образования Северной военной флотилии, а потом и Северного флота, на </a:t>
            </a:r>
            <a:r>
              <a:rPr lang="ru-RU" dirty="0" err="1"/>
              <a:t>Кильдине</a:t>
            </a:r>
            <a:r>
              <a:rPr lang="ru-RU" dirty="0"/>
              <a:t> появились военные</a:t>
            </a:r>
            <a:r>
              <a:rPr lang="ru-RU" dirty="0" smtClean="0"/>
              <a:t>. Временами число жителей острова составляло 15000 человек. В 1992 году большую часть военных частей расформировали, люди переехали на материк.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острова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0689" y="4581128"/>
            <a:ext cx="8964488" cy="2016224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ru-RU" dirty="0" smtClean="0"/>
              <a:t>Это реликтовое озеро, образованное за счет отрицательного движения береговой линии. Озеро примечательно наличием нескольких слое воды различной солености.</a:t>
            </a:r>
          </a:p>
          <a:p>
            <a:pPr marL="0" indent="0">
              <a:buNone/>
            </a:pPr>
            <a:r>
              <a:rPr lang="ru-RU" dirty="0" smtClean="0"/>
              <a:t>Самый </a:t>
            </a:r>
            <a:r>
              <a:rPr lang="ru-RU" dirty="0"/>
              <a:t>нижний слой с глубины 15 метров и ниже насыщен сероводородом. Это вещество, как известно, убивает всё живое, поэтому живут здесь только отдельные виды бактерий.</a:t>
            </a:r>
          </a:p>
          <a:p>
            <a:pPr marL="0" indent="0" fontAlgn="auto">
              <a:buNone/>
            </a:pPr>
            <a:r>
              <a:rPr lang="ru-RU" dirty="0"/>
              <a:t>Второй слой окрашен в вишнёвый цвет, так как в нем обитают пурпурные бактерии. Слой бактерий служит своеобразным щитом: он преграждает дорогу поднимающемуся со дна сероводороду.</a:t>
            </a:r>
          </a:p>
          <a:p>
            <a:pPr marL="0" indent="0" fontAlgn="auto">
              <a:buNone/>
            </a:pPr>
            <a:r>
              <a:rPr lang="ru-RU" dirty="0"/>
              <a:t>Третий «этаж» - морская вода. Солёность этого слоя такая же, как в море. Здесь обитают морские жители: треска, окунь, морские водоросли, морские звёзды, но они меньше размерами, чем аналогичные обитатели в Баренцевом море.</a:t>
            </a:r>
          </a:p>
          <a:p>
            <a:pPr marL="0" indent="0" fontAlgn="auto">
              <a:buNone/>
            </a:pPr>
            <a:r>
              <a:rPr lang="ru-RU" dirty="0"/>
              <a:t>Четвёртый слой – это смешение солёной и пресной воды, малопригодный для жизни водных обитателей, сюда поднимаются медузы и некоторые ракообразные.</a:t>
            </a:r>
          </a:p>
          <a:p>
            <a:pPr marL="0" indent="0" fontAlgn="auto">
              <a:buNone/>
            </a:pPr>
            <a:r>
              <a:rPr lang="ru-RU" dirty="0"/>
              <a:t>И, наконец, пятый, у поверхности озера – слой пресной воды. Толщина этого слоя достигает пяти метров. Здесь царство пресноводных обитателей.</a:t>
            </a:r>
          </a:p>
          <a:p>
            <a:pPr marL="0" indent="0" fontAlgn="auto">
              <a:buNone/>
            </a:pPr>
            <a:r>
              <a:rPr lang="ru-RU" dirty="0"/>
              <a:t>Образовалось озеро из морского залива, после того, как немного поднялся берег. Это нередкое явление в мире, но обычно образуются либо пресные озёра, либо очень солёные, в которых нет живых организмов.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Озеро Могильное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550943"/>
            <a:ext cx="5184576" cy="292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3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563888" y="1988840"/>
            <a:ext cx="5400600" cy="360040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Раньше в этом большом поселке жили офицеры с семьями. </a:t>
            </a:r>
            <a:r>
              <a:rPr lang="ru-RU" dirty="0"/>
              <a:t>З</a:t>
            </a:r>
            <a:r>
              <a:rPr lang="ru-RU" dirty="0" smtClean="0"/>
              <a:t>десь находился дом культуры, в котором по субботам устраивали танцы. Здесь была школа. Дети учились до 9 лет, а потом отправлялись учиться в интернат на материке. На остров они возвращались только на каникулы.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Верхний </a:t>
            </a:r>
            <a:r>
              <a:rPr lang="ru-RU" dirty="0" err="1" smtClean="0"/>
              <a:t>Кильдин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48880"/>
            <a:ext cx="3131840" cy="234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139952" y="1988840"/>
            <a:ext cx="4824535" cy="44644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/>
              <a:t>Западный </a:t>
            </a:r>
            <a:r>
              <a:rPr lang="ru-RU" b="1" dirty="0" err="1"/>
              <a:t>Кильдин</a:t>
            </a:r>
            <a:r>
              <a:rPr lang="ru-RU" dirty="0"/>
              <a:t> — населённый пункт в Кольском районе Мурманской области. Входит в сельское поселение Териберка. Расположен в западной части острова </a:t>
            </a:r>
            <a:r>
              <a:rPr lang="ru-RU" dirty="0" err="1" smtClean="0"/>
              <a:t>Кильдин</a:t>
            </a:r>
            <a:r>
              <a:rPr lang="ru-RU" dirty="0"/>
              <a:t> на берегу </a:t>
            </a:r>
            <a:r>
              <a:rPr lang="ru-RU" dirty="0" err="1"/>
              <a:t>Кильдинского</a:t>
            </a:r>
            <a:r>
              <a:rPr lang="ru-RU" dirty="0"/>
              <a:t> пролива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Здесь находились 2 воинский части, магазины</a:t>
            </a:r>
            <a:r>
              <a:rPr lang="ru-RU" dirty="0" smtClean="0"/>
              <a:t>, жилые дома. Был пирс, именно сюда причаливали катера с провизией. В 1992 году построили новый трехэтажный многоквартирный дом. А через полгода военные ушли с острова. Дома остались никому не нужны. Сейчас там развалины  воинских частей, магазинов и домов.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Западный </a:t>
            </a:r>
            <a:r>
              <a:rPr lang="ru-RU" dirty="0" err="1" smtClean="0"/>
              <a:t>Кильдин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20888"/>
            <a:ext cx="3840427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0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988840"/>
            <a:ext cx="5112568" cy="388843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В северной части острова </a:t>
            </a:r>
            <a:r>
              <a:rPr lang="ru-RU" dirty="0" err="1"/>
              <a:t>Кильдин</a:t>
            </a:r>
            <a:r>
              <a:rPr lang="ru-RU" dirty="0"/>
              <a:t> расположен маяк </a:t>
            </a:r>
            <a:r>
              <a:rPr lang="ru-RU" dirty="0" err="1"/>
              <a:t>Кильдинский</a:t>
            </a:r>
            <a:r>
              <a:rPr lang="ru-RU" dirty="0"/>
              <a:t> Северный. Маяк имеет одну из самых больших дальностей видимости на Мурманском берегу, 22 мили. Это хороший ориентир при подходе к Кольскому заливу с севера и северо-востока. Дальше </a:t>
            </a:r>
            <a:r>
              <a:rPr lang="ru-RU" dirty="0" err="1"/>
              <a:t>Кильдинского</a:t>
            </a:r>
            <a:r>
              <a:rPr lang="ru-RU" dirty="0"/>
              <a:t> Сев. маяка светит только </a:t>
            </a:r>
            <a:r>
              <a:rPr lang="ru-RU" dirty="0" err="1"/>
              <a:t>Харловский</a:t>
            </a:r>
            <a:r>
              <a:rPr lang="ru-RU" dirty="0"/>
              <a:t> (26 миль). Маяк </a:t>
            </a:r>
            <a:r>
              <a:rPr lang="ru-RU" dirty="0" err="1"/>
              <a:t>Кильдинский</a:t>
            </a:r>
            <a:r>
              <a:rPr lang="ru-RU" dirty="0"/>
              <a:t> Северный представляет из себя высокую круглую башню с белыми и красными полосами. Важность и красота </a:t>
            </a:r>
            <a:r>
              <a:rPr lang="ru-RU" dirty="0" err="1"/>
              <a:t>Кильдинского</a:t>
            </a:r>
            <a:r>
              <a:rPr lang="ru-RU" dirty="0"/>
              <a:t> маяка не оставила без внимания создателей серии почтовых марок «Маяки России».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Северный маяк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693" y="1534480"/>
            <a:ext cx="3597864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5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988840"/>
            <a:ext cx="5040560" cy="41764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В северо-западной части острова вода проточила глубокий живописный каньон. По дну каньона протекает ручей, берущий свое начало из озера Придорожного на восточном плато. В районе устья ручей образует небольшой красивый водопад, стены каньона в этом месте практически отвесные. Вдоль ручья в изобилии растет золотой корень – </a:t>
            </a:r>
            <a:r>
              <a:rPr lang="ru-RU" dirty="0" err="1" smtClean="0"/>
              <a:t>родиола</a:t>
            </a:r>
            <a:r>
              <a:rPr lang="ru-RU" dirty="0" smtClean="0"/>
              <a:t> </a:t>
            </a:r>
            <a:r>
              <a:rPr lang="ru-RU" dirty="0"/>
              <a:t>розовая.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Каньон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822512"/>
            <a:ext cx="3381840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9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4339368"/>
            <a:ext cx="8568952" cy="182593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/>
              <a:t>Если обойти озеро Могильное и пройти вдоль берега дальше на восток, можно увидеть еще один необычный для Севера памятник природы — квадратные камни-сундуки, их высота — два человеческих роста.</a:t>
            </a:r>
          </a:p>
          <a:p>
            <a:pPr marL="0" indent="0">
              <a:buNone/>
            </a:pPr>
            <a:r>
              <a:rPr lang="ru-RU" dirty="0"/>
              <a:t> Удивительно, но камень, из которого они сложены, — не монолитный гранит, а слоистый, на вид почти как крымский известняк.</a:t>
            </a:r>
          </a:p>
          <a:p>
            <a:pPr marL="0" indent="0">
              <a:buNone/>
            </a:pPr>
            <a:r>
              <a:rPr lang="ru-RU" dirty="0"/>
              <a:t>Есть предположение, что это обломки скал, сорвавшиеся вниз, к береговой кромке, где над ними основательно поработали ветер и волны. Древние поморы называли их чертовыми камнями.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Камни-сундуки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556792"/>
            <a:ext cx="4624420" cy="260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3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Восточный  маяк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5688632" cy="409391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Дата постройки неизвестна.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Активный.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Высота огня - фокальная плоскость 19 </a:t>
            </a:r>
            <a:r>
              <a:rPr lang="ru-RU" dirty="0" smtClean="0"/>
              <a:t>метров.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Огонь - вспышка красного и зеленого цвета каждые 6 секунд ( свет - 1,5 секунды, затмение - 4,5 секунды) в секторах ( 238-85° - красный; 85-129° - зеленый; 129-238° - не горит). Работает с 15 августа по 30 апреля.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Видимость огня - красный - 7 морских миль; зеленый - 3 морские мили.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Восьмиугольная цилиндрическая бетонная башня высотой 10 </a:t>
            </a:r>
            <a:r>
              <a:rPr lang="ru-RU" dirty="0" smtClean="0"/>
              <a:t>метров </a:t>
            </a:r>
            <a:r>
              <a:rPr lang="ru-RU" dirty="0"/>
              <a:t>с галереей, но без фонаря, установленная на квадратном бетонном основании. Маяк из неокрашенного белого </a:t>
            </a:r>
            <a:r>
              <a:rPr lang="ru-RU" dirty="0" smtClean="0"/>
              <a:t>бетона.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700808"/>
            <a:ext cx="2314351" cy="476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0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68117179078893f8fe8b9216c6888c9ca777fa"/>
</p:tagLst>
</file>

<file path=ppt/theme/theme1.xml><?xml version="1.0" encoding="utf-8"?>
<a:theme xmlns:a="http://schemas.openxmlformats.org/drawingml/2006/main" name="Тема Office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4206</TotalTime>
  <Words>425</Words>
  <Application>Microsoft Office PowerPoint</Application>
  <PresentationFormat>Экран (4:3)</PresentationFormat>
  <Paragraphs>36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Тема Office</vt:lpstr>
      <vt:lpstr>Кильдин</vt:lpstr>
      <vt:lpstr>История острова</vt:lpstr>
      <vt:lpstr>Озеро Могильное</vt:lpstr>
      <vt:lpstr>Верхний Кильдин</vt:lpstr>
      <vt:lpstr>Западный Кильдин</vt:lpstr>
      <vt:lpstr>Северный маяк</vt:lpstr>
      <vt:lpstr>Каньон</vt:lpstr>
      <vt:lpstr>Камни-сундуки</vt:lpstr>
      <vt:lpstr>Восточный  маяк</vt:lpstr>
      <vt:lpstr>Спасибо за внимание!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Отдых с палаткой</dc:title>
  <dc:creator>obstinate</dc:creator>
  <dc:description>Шаблон презентации с сайта https://presentation-creation.ru/</dc:description>
  <cp:lastModifiedBy>Нина</cp:lastModifiedBy>
  <cp:revision>1314</cp:revision>
  <dcterms:created xsi:type="dcterms:W3CDTF">2018-02-25T09:09:03Z</dcterms:created>
  <dcterms:modified xsi:type="dcterms:W3CDTF">2024-09-29T16:00:17Z</dcterms:modified>
</cp:coreProperties>
</file>