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2" r:id="rId3"/>
    <p:sldId id="269" r:id="rId4"/>
    <p:sldId id="262" r:id="rId5"/>
    <p:sldId id="265" r:id="rId6"/>
    <p:sldId id="267" r:id="rId7"/>
    <p:sldId id="273" r:id="rId8"/>
    <p:sldId id="268" r:id="rId9"/>
    <p:sldId id="270" r:id="rId10"/>
    <p:sldId id="260" r:id="rId11"/>
  </p:sldIdLst>
  <p:sldSz cx="9144000" cy="6858000" type="screen4x3"/>
  <p:notesSz cx="6858000" cy="9144000"/>
  <p:custDataLst>
    <p:tags r:id="rId1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4583" autoAdjust="0"/>
  </p:normalViewPr>
  <p:slideViewPr>
    <p:cSldViewPr>
      <p:cViewPr varScale="1">
        <p:scale>
          <a:sx n="59" d="100"/>
          <a:sy n="59" d="100"/>
        </p:scale>
        <p:origin x="636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55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smtClean="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4113" y="1844824"/>
            <a:ext cx="4461851" cy="3528392"/>
          </a:xfrm>
        </p:spPr>
        <p:txBody>
          <a:bodyPr/>
          <a:lstStyle>
            <a:lvl1pPr>
              <a:defRPr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Текст 2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228168"/>
            <a:ext cx="7655145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4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accent4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4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accent4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8168"/>
            <a:ext cx="7655145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b="1" dirty="0" smtClean="0"/>
              <a:t>Терский берег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 smtClean="0"/>
          </a:p>
          <a:p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В презентации представлены фото из личного архива нашей семьи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75856" y="1988840"/>
            <a:ext cx="5616624" cy="44644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Аметисты мыса Корабль — государственный геологический памятник природы на территории Терского района Мурманской области. Памятник имеет эстетическое, учебно-просветительское и историко-культурное значение</a:t>
            </a:r>
          </a:p>
          <a:p>
            <a:pPr marL="0" indent="0">
              <a:buNone/>
            </a:pPr>
            <a:r>
              <a:rPr lang="ru-RU" dirty="0"/>
              <a:t>Памятник природы расположен на мысе Корабль, занимает невысокий, отвесно обрывающийся берег Белого моря. Выступ сложен </a:t>
            </a:r>
            <a:r>
              <a:rPr lang="ru-RU" dirty="0" err="1"/>
              <a:t>рифейскими</a:t>
            </a:r>
            <a:r>
              <a:rPr lang="ru-RU" dirty="0"/>
              <a:t> песчаниками красного цвета (из-за включений лимонита) с жилами флюорита и мелкими щётками аметиста.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Аметистовый берег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2289717" cy="407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2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27572" y="2492896"/>
            <a:ext cx="5093603" cy="388843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Прозрачный аметист относится к полудрагоценным камням. Непрозрачный — ценный поделочный камень. Весьма высоко ценится как коллекционный минерал. Встречается обычно в виде свободно сидящих в пустотах и жилах среди кристаллических горных пород кристаллов и их сростков. Кристаллы образованы комбинацией плоскостей призмы и ромбоэдра, причём из всех кварцев именно для аметиста характерной чертой является преобладание граней ромбоэдра. Реже кристаллы имеют длиннопризматический или </a:t>
            </a:r>
            <a:r>
              <a:rPr lang="ru-RU" dirty="0" err="1"/>
              <a:t>скипетровидный</a:t>
            </a:r>
            <a:r>
              <a:rPr lang="ru-RU" dirty="0"/>
              <a:t> облик. Обычен в друзах и кристаллических щётках внутри агатовых жеод и в миндалинах и трещинах вулканических пород.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Аметисты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67" y="2708920"/>
            <a:ext cx="364840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5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392488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Месторождение полностью отработано, оно было известно аметистовыми щётками с ровной и иногда достаточно тёмной фиолетовой окраской, размером до 500 см² с кристаллами величиной от нескольких миллиметров до 2 сантиметров. Окрас аметистовых щёток ровный, от бледно-сиреневого до тёмно-фиолетового. Изредка в щётках наблюдаются вкрапления гётита. В западной части памятника расположен флюоритовый шток, где в песчаник вкраплены прожилки флюорита мощностью до 15 сантиметров, чередующегося полосами густо-фиолетового и белого цвета.</a:t>
            </a:r>
          </a:p>
          <a:p>
            <a:r>
              <a:rPr lang="ru-RU" dirty="0"/>
              <a:t>На Мысе корабль много сосен и чаек, а в солнечную погоду открывается просто поразительное зрелище. Терский или аметистовый берег усыпан красивыми яркими камешками, которые переливаются разными цветами радуги. Аметисты здесь самых разных цветов – стандартные сиреневые, глубокие черные.</a:t>
            </a:r>
          </a:p>
          <a:p>
            <a:r>
              <a:rPr lang="ru-RU" dirty="0"/>
              <a:t>Формирование аметистового месторождения происходило примерно 300-400 млн. лет назад в периоде палеозое. Кроме аметистов на берегу много других ярких камней, которые смотрятся довольно таки необычно. В песке на берегу можно заметить необычный золотистый блеск, но блестит не золото, а кварцевый песок.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Месторождение аметистов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0689" y="2060848"/>
            <a:ext cx="4689343" cy="46085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Село Кузомень — это поморское село, расположенное в Терском районе, которое входит в состав сельского поселения под названием Варзуга. Согласно переписи, проводимой в 2002 году, население села составляет всего 78 человек. С прилегающими населенным пунктами село сообщается посредством автомобильного транспорта. Село имеет свой рыболовецкий колхоз.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Кузомень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420888"/>
            <a:ext cx="384042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3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915816" y="1988840"/>
            <a:ext cx="6048672" cy="433648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Раньше В </a:t>
            </a:r>
            <a:r>
              <a:rPr lang="ru-RU" dirty="0"/>
              <a:t>К</a:t>
            </a:r>
            <a:r>
              <a:rPr lang="ru-RU" dirty="0" smtClean="0"/>
              <a:t>узомени заготавливали лес. Но перестарались с вырубкой. А дальше за дело взялась природа.</a:t>
            </a:r>
          </a:p>
          <a:p>
            <a:pPr marL="0" indent="0">
              <a:buNone/>
            </a:pPr>
            <a:r>
              <a:rPr lang="ru-RU" dirty="0" err="1" smtClean="0"/>
              <a:t>Кузоменьские</a:t>
            </a:r>
            <a:r>
              <a:rPr lang="ru-RU" dirty="0" smtClean="0"/>
              <a:t> </a:t>
            </a:r>
            <a:r>
              <a:rPr lang="ru-RU" dirty="0"/>
              <a:t>пески располагаются в юго-восточной части протяженного Кольского полуострова, вдоль береговой линии Белого моря, по двум сторонам от устья реки Варзуги на расстоянии около 13-ти км. Терский берег Кольского полуострова — это один из мест распространения эоловых отложений, а также современного проявления эрозии ветра. Данному обстоятельству способствуют морские отложения, а именно их песчаный состав, и фронтальное воздействие на расположенную рядом с морем равнину, по большей мере, юго-восточных ветров.</a:t>
            </a:r>
          </a:p>
          <a:p>
            <a:pPr marL="0" indent="0">
              <a:buNone/>
            </a:pPr>
            <a:r>
              <a:rPr lang="ru-RU" dirty="0"/>
              <a:t>Чаще всего пески представлены в форме дюн, на которых местами имеется растительный покров, в большей мере представленный песчаной овсяницей, а также песчаным </a:t>
            </a:r>
            <a:r>
              <a:rPr lang="ru-RU" dirty="0" err="1"/>
              <a:t>колосняком</a:t>
            </a:r>
            <a:r>
              <a:rPr lang="ru-RU" dirty="0"/>
              <a:t>. На данного рода участках активно предпринимаются меры по рекультивации леса.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Песчаная пустыня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772854" y="2869198"/>
            <a:ext cx="4509119" cy="20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915816" y="1988840"/>
            <a:ext cx="6048672" cy="433648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И ещё один феномен Кузомени — дикие якутские лошади. Якутских лошадей завезли в Кузомень, примерно в 60-х прошлого века, для хозяйственных нужд. Однако, по словам местных жителей, лошади «в хозяйстве работать отказались». Конюшня давно развалилась и с тех пор одичавшие лошади бродят по </a:t>
            </a:r>
            <a:r>
              <a:rPr lang="ru-RU" dirty="0" err="1"/>
              <a:t>кузоменским</a:t>
            </a:r>
            <a:r>
              <a:rPr lang="ru-RU" dirty="0"/>
              <a:t> пескам. Летом и зимой сами по себе, но стараются держаться ближе к деревне. Летом на траве, зимой, как олени, вырывают ягель из-под снега.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конце 1980-х в Терском районе Кольского полуострова решили наладить сельское хозяйство. Для работы в колхоз «Беломорский рыбак» отправили якутских лошадей. Для них построили конюшню, загон и стали использовать для нужд работников сельского хозяйства.</a:t>
            </a:r>
          </a:p>
          <a:p>
            <a:pPr marL="0" indent="0">
              <a:buNone/>
            </a:pPr>
            <a:r>
              <a:rPr lang="ru-RU" dirty="0"/>
              <a:t>После распада СССР коней выпустили на волю. Они перешли через реку и одичали. Со временем дикие лошади стали приходить в посёлок Кузомень и подружились с местными жителями, поэтому позже их и стали ласково называть «</a:t>
            </a:r>
            <a:r>
              <a:rPr lang="ru-RU" dirty="0" err="1"/>
              <a:t>Кузоменские</a:t>
            </a:r>
            <a:r>
              <a:rPr lang="ru-RU" dirty="0"/>
              <a:t> лошади».</a:t>
            </a:r>
          </a:p>
          <a:p>
            <a:pPr marL="0" indent="0">
              <a:buNone/>
            </a:pPr>
            <a:r>
              <a:rPr lang="ru-RU" dirty="0"/>
              <a:t>Кони привыкли к суровому климату полуострова и спокойно перемещались по всей территории. Это уникальный случай, потому что арктические условия очень сложные для выживания такого вида животных.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Лошади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2520280" cy="44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7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03848" y="1988840"/>
            <a:ext cx="5760639" cy="44644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Варзуга — деревня, расположенная на двух берегах одноимённой реки. (Успенская сторона и Никольская сторона). В настоящее время имеет население немногим более 300 человек, но ранее являлась крупнейшей деревней всего Кольского полуострова. Первое упоминание о ней датировано 1466 годом — в то время это была деревня в угодьях Соловецкого монастыря, игравшего ключевую роль в её жизни и развитии.</a:t>
            </a:r>
          </a:p>
          <a:p>
            <a:pPr marL="0" indent="0">
              <a:buNone/>
            </a:pPr>
            <a:r>
              <a:rPr lang="ru-RU" dirty="0"/>
              <a:t>Село Варзуга считается самым древним русским поселением на Кольском полуострове, это единственный в здешних краях населенный пункт, который построен не на морском берегу, а на некотором удалении от него.</a:t>
            </a:r>
          </a:p>
          <a:p>
            <a:pPr marL="0" indent="0">
              <a:buNone/>
            </a:pPr>
            <a:r>
              <a:rPr lang="ru-RU" dirty="0"/>
              <a:t>Правобережная и левобережная части поселка до сих пор не имеют постоянной связи друг с другом — здесь нет ни моста, ни паромной переправы. Поэтому местные жители при необходимости используют лодки.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Варзуга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2455371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0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988840"/>
            <a:ext cx="5040560" cy="41764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Одной из главных достопримечательностей Варзуги является комплекс деревянных церквей XV- XVI веков, который включает в себя Успенскую, Троицкую и другие церкви. Эти удивительные памятники деревянного зодчества отражают историю и культуру региона, а также демонстрируют мастерство древних русских кузнецов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С</a:t>
            </a:r>
            <a:r>
              <a:rPr lang="ru-RU" dirty="0" smtClean="0"/>
              <a:t>таринная </a:t>
            </a:r>
            <a:r>
              <a:rPr lang="ru-RU" dirty="0"/>
              <a:t>Успенская церковь, сооружённая без единого гвоздя. Церковь считается достопримечательностью не только местного масштаба, а и всей Мурманской области. Также можно осмотреть известную Петропавловскую церковь и ряд других храмов.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Церкви Варзуги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796492"/>
            <a:ext cx="2448272" cy="43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9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68117179078893f8fe8b9216c6888c9ca777fa"/>
</p:tagLst>
</file>

<file path=ppt/theme/theme1.xml><?xml version="1.0" encoding="utf-8"?>
<a:theme xmlns:a="http://schemas.openxmlformats.org/drawingml/2006/main" name="Тема Office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4322</TotalTime>
  <Words>328</Words>
  <Application>Microsoft Office PowerPoint</Application>
  <PresentationFormat>Экран (4:3)</PresentationFormat>
  <Paragraphs>35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Терский берег</vt:lpstr>
      <vt:lpstr>Аметистовый берег</vt:lpstr>
      <vt:lpstr>Аметисты</vt:lpstr>
      <vt:lpstr>Месторождение аметистов</vt:lpstr>
      <vt:lpstr>Кузомень</vt:lpstr>
      <vt:lpstr>Песчаная пустыня</vt:lpstr>
      <vt:lpstr>Лошади</vt:lpstr>
      <vt:lpstr>Варзуга</vt:lpstr>
      <vt:lpstr>Церкви Варзуги</vt:lpstr>
      <vt:lpstr>Спасибо за внимание!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Отдых с палаткой</dc:title>
  <dc:creator>obstinate</dc:creator>
  <dc:description>Шаблон презентации с сайта https://presentation-creation.ru/</dc:description>
  <cp:lastModifiedBy>Нина</cp:lastModifiedBy>
  <cp:revision>1320</cp:revision>
  <dcterms:created xsi:type="dcterms:W3CDTF">2018-02-25T09:09:03Z</dcterms:created>
  <dcterms:modified xsi:type="dcterms:W3CDTF">2024-09-29T17:56:18Z</dcterms:modified>
</cp:coreProperties>
</file>