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iIwf7dqp4zNyIFL71+XsUNYr0R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fa587e81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20fa587e81b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d845904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08d8459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08d845904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fa587e81b_0_25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20fa587e81b_0_25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20fa587e81b_0_2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0fa587e81b_0_288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20fa587e81b_0_288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20fa587e81b_0_2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fa587e81b_0_2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fa587e81b_0_2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0fa587e81b_0_29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g20fa587e81b_0_29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20fa587e81b_0_29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0fa587e81b_0_2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fa587e81b_0_25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0fa587e81b_0_2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0fa587e81b_0_2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0fa587e81b_0_2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20fa587e81b_0_2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0fa587e81b_0_2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0fa587e81b_0_26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20fa587e81b_0_26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20fa587e81b_0_2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0fa587e81b_0_2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20fa587e81b_0_2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0fa587e81b_0_27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20fa587e81b_0_27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20fa587e81b_0_2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0fa587e81b_0_27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20fa587e81b_0_2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0fa587e81b_0_27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0fa587e81b_0_27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20fa587e81b_0_27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20fa587e81b_0_27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20fa587e81b_0_2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0fa587e81b_0_28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20fa587e81b_0_2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fa587e81b_0_2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0fa587e81b_0_2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g20fa587e81b_0_2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93400" y="2340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ct val="76923"/>
              <a:buFont typeface="Calibri"/>
              <a:buNone/>
            </a:pPr>
            <a:r>
              <a:rPr lang="ru-RU" sz="5200"/>
              <a:t>Политики безопасности школы</a:t>
            </a:r>
            <a:endParaRPr/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Разработка политики безопасности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 u="sng"/>
              <a:t>Цели</a:t>
            </a:r>
            <a:r>
              <a:rPr lang="ru-RU"/>
              <a:t>, которые преследует ИБ организации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 u="sng"/>
              <a:t>Стратегия</a:t>
            </a:r>
            <a:r>
              <a:rPr lang="ru-RU"/>
              <a:t> ИБ организации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 u="sng"/>
              <a:t>Набор мер </a:t>
            </a:r>
            <a:r>
              <a:rPr lang="ru-RU"/>
              <a:t>обеспечения ИБ организации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AutoNum type="romanUcPeriod"/>
            </a:pPr>
            <a:r>
              <a:rPr lang="ru-RU"/>
              <a:t>Инструкции</a:t>
            </a:r>
            <a:endParaRPr/>
          </a:p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Цель ИБ организации 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Цель – высокоуровневая задача, обычно в очень широких рамках.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Пример: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Организация – оператор базы персональных данных.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Тогда одна из целей, которая может стоять перед ИБ – доказать потенциальным клиентам, что их персональные данные хорошо защищены.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Стратегия ИБ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Ответить на ряд вопросов и распределить приоритеты обеспечения ИБ.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Примеры: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В каком состоянии находится информационная безопасность сейчас, и в каком направлении необходимо двигаться дальше?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Какие из задач информационной безопасности наиболее приоритетны?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Какие задачи краткосрочные, а какие – долгосрочные?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Меры ИБ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Шаг №1: Определение базового набора мер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Базовый набор мер определяется задачами, поставленными перед ИБ.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К примеру, перед организацией стоит вопрос обеспечения безопасности персональных данных пользователей.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Существует ряд стандартов, в которых содержится набор мер по обеспечению безопасности ПД для обеспечения некоторого установленного уровня защищённости. Базовый набор мер можно взять из них</a:t>
            </a:r>
            <a:endParaRPr/>
          </a:p>
        </p:txBody>
      </p:sp>
      <p:sp>
        <p:nvSpPr>
          <p:cNvPr id="149" name="Google Shape;1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Меры ИБ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Шаг №2: Адаптация набора мер с учетом структурно-функциональных характеристик информационной системы, информационных технологий, особенностей функционирования информационной системы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В том числе исключение из базового набора мер, непосредственно связанных с информационными технологиями, не используемыми в информационной системе</a:t>
            </a:r>
            <a:endParaRPr/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Меры ИБ</a:t>
            </a: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Шаг №3: Уточнение перечня мер с учётом актуальных угроз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Уточнение адаптированного базового набора мер по обеспечению безопасности с учетом не выбранных ранее мер, приведенных в приложении к настоящему документу, в результате чего определяются меры по обеспечению ИБ, направленные на нейтрализацию всех актуальных угроз для конкретной информационной системы.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Инструкции ИБ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За реализацию политики ИБ отвечают должностные инструкции, которые могут содержать алгоритм пошаговой реализации конкретной меры выбранным способом; различные регламенты, к примеру, регламент оценки рисков, или регламент проведения внутреннего аудита.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Выбор реализации зависит от экономической целесообразности, от субъективных факторов (личные предпочтения при выборе того или иного программного продукта), а может быть и строго регламентирован законодательно (использование только сертифицированных средств). Также он может быть обоснован анализом каких-либо характеристик, наиболее подходящих для применения. Какое-либо средство может быть предпочтено другим потому, что оно апробировано, надёжно, или хорошо сочетается с информационной системой в целом.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Обеспечение информационной безопасности – это процесс, непрерывный для всего времени функционирования организации. Со временем происходит внедрение новых технологий, которые порождают всё новые уязвимости.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Поэтому разработка политики информационной безопасности должна иметь циклический характер; необходимо, чтобы существующая политика совершенствовалась и пересматривалась, и только так она будет соответствовать возложенным на неё задачам.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idx="1" type="body"/>
          </p:nvPr>
        </p:nvSpPr>
        <p:spPr>
          <a:xfrm>
            <a:off x="457200" y="2996952"/>
            <a:ext cx="8229600" cy="312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183" name="Google Shape;18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fa587e81b_0_3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Главные темы</a:t>
            </a:r>
            <a:endParaRPr/>
          </a:p>
        </p:txBody>
      </p:sp>
      <p:sp>
        <p:nvSpPr>
          <p:cNvPr id="71" name="Google Shape;71;g20fa587e81b_0_300"/>
          <p:cNvSpPr txBox="1"/>
          <p:nvPr>
            <p:ph idx="1" type="body"/>
          </p:nvPr>
        </p:nvSpPr>
        <p:spPr>
          <a:xfrm>
            <a:off x="457200" y="2204864"/>
            <a:ext cx="82296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Что такое политика безопасности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Что нужно, чтобы её составить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Каким образом её составить</a:t>
            </a:r>
            <a:endParaRPr/>
          </a:p>
        </p:txBody>
      </p:sp>
      <p:sp>
        <p:nvSpPr>
          <p:cNvPr id="72" name="Google Shape;72;g20fa587e81b_0_3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Информационная безопасность организации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Это </a:t>
            </a:r>
            <a:r>
              <a:rPr lang="ru-RU" u="sng"/>
              <a:t>состояние защищённости</a:t>
            </a:r>
            <a:r>
              <a:rPr lang="ru-RU"/>
              <a:t> интересов организации в условиях угроз в информационной сфере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Защищённость организации достигается обеспечением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Конфиденциальности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Целостности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Доступности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Её информационных активов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Активы – то, чем организация располагает и что использует в своей деятельности</a:t>
            </a:r>
            <a:endParaRPr/>
          </a:p>
        </p:txBody>
      </p:sp>
      <p:sp>
        <p:nvSpPr>
          <p:cNvPr id="79" name="Google Shape;7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Политика безопасности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Это система документов, регламентирующих деятельность обеспечения информационной безопасности в организации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/>
              <a:t>Набор документов должен отражать: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Цели – то, чего необходимо достичь обеспечением информационной безопасности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Стратегии – способы достижения поставленных целей.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Политики – различные правила, которые следует соблюдать при реализации стратегий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Процедуры – это методы реализации политик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476672"/>
            <a:ext cx="5388526" cy="567653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С чего начать: анализ угроз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Угроза</a:t>
            </a:r>
            <a:r>
              <a:rPr lang="ru-RU"/>
              <a:t> обладает способностью наносить ущерб активам и, следовательно, организации в целом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Ущерб</a:t>
            </a:r>
            <a:r>
              <a:rPr lang="ru-RU"/>
              <a:t> активам может быть нанесен только при наличии у них уязвимости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Уязвимость</a:t>
            </a:r>
            <a:r>
              <a:rPr lang="ru-RU"/>
              <a:t> – это недостаток в системе, при котором возможно реализация угрозы – инцидента информационной безопасности. Наличие уязвимость даёт шанс угрозе проявить себя с некоторой вероятность, то есть создаёт риск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</a:pPr>
            <a:r>
              <a:rPr lang="ru-RU" u="sng"/>
              <a:t>Риск</a:t>
            </a:r>
            <a:r>
              <a:rPr lang="ru-RU"/>
              <a:t> – это влияние неопределённостей на процесс достижения поставленных целей</a:t>
            </a:r>
            <a:endParaRPr/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8d845904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Оценка рисков и их ущерба</a:t>
            </a:r>
            <a:endParaRPr/>
          </a:p>
        </p:txBody>
      </p:sp>
      <p:sp>
        <p:nvSpPr>
          <p:cNvPr id="106" name="Google Shape;106;g208d8459042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Риск может быть оценен исходя из следующих факторов: серьезность угрозы, вероятность ее наступления, величина ущерба, который может быть приченен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Ущерб от утечки информации в банке может быть колоссальным: потеря доверия и денежных средств клиентов, а также привлечение к ответственности должностных лиц</a:t>
            </a:r>
            <a:endParaRPr/>
          </a:p>
        </p:txBody>
      </p:sp>
      <p:sp>
        <p:nvSpPr>
          <p:cNvPr id="107" name="Google Shape;107;g208d8459042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ru-RU"/>
              <a:t>Последовательность действий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Идентификация активов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Определение угроз, уязвимостей, их комбинаций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Количественная оценка рисков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Определение защитных мер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</a:pPr>
            <a:r>
              <a:rPr lang="ru-RU"/>
              <a:t>Оценка остаточного риска</a:t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0" name="Google Shape;12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978" y="692696"/>
            <a:ext cx="7568043" cy="543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2013-12-12T17:09:49Z</dcterms:created>
  <dc:creator>Роман Чебаненко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TC103853789990</vt:lpwstr>
  </property>
</Properties>
</file>