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D74D9-96D4-49BF-879D-871189D6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892F2D-9658-4DBB-B0A5-70DB78CE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012B-9C04-4B98-8341-E915D1E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D0E32-A289-486A-8A88-AADBE8F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9DCF0-6A2C-4DA8-A5D6-73EB5C3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45917-4840-4213-BF12-2C895B08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1C631-74D6-4FC9-8451-4851A6F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C5EE8-A8E5-48ED-883C-0B123C9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33C7-FA31-47F6-9DB3-D7818C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01BBB-5936-4CDB-8244-CD5ADD2F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0DF0C6-B1A9-40AB-9F36-CFD87E459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373F62-74CB-49AB-A02B-47D3F18C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8B217-F5DB-46FB-9AAC-EAC367E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5D59F-2C3D-4177-AD1B-F74BC49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E1EED-6879-4C40-A4A0-05A47AB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EB8AE-BD1E-40E7-9050-5E63E45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3F6F4-CB00-403A-972D-BFD8B29A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A257D-4020-47AE-AC05-01912D5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3E7A6-B244-4C2C-8260-A7BBC48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A30E4-E890-4790-80FA-54DA6BF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1C5AA-CABA-4946-98A9-01931EF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CB384-B441-4C86-B083-111D44BE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E4E60-A276-4A11-9B15-0B5BEC19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F078-C364-46FB-A0CA-2626092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C30DC-7C3D-442D-B819-2AE423D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964-112B-4ED3-909B-C4B8D46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9B2DB-66AD-459E-9797-F07373EC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F8950-B711-4B0C-9292-709A21D4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3A726-C498-4BD4-81B7-3DF1ECE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0219-1DC4-46FF-8FA3-10B8D87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BB79A-C861-48A7-9413-FE21019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776F-C97A-457B-A4B2-2573AF3C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DC5E0-7116-4AEC-AD44-19A017C9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A29EB9-01A6-4F73-8057-A179A16C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54C21C-F331-4959-933C-B4F28276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8BB382-528D-4B4B-A6E2-1F9F3421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7B286-ACD5-4C58-8A82-2063B523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A3FF96-F984-4E92-B7FB-57C0BF30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CC8BCE-3B32-492D-934D-64C103D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1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3002E-FA4C-4F61-A169-27D7AEB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A43EC-A5EB-46B6-918E-F74E349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F95A-404F-425C-AB2B-71A7775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431-CB3F-414B-A623-497AF2C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ECFB4-D026-429B-A1A6-3DE8D26E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C33B7F-F3AE-42BA-95BF-A534A9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EA60B-7243-435A-AA4D-86CE171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D6846-EE84-4ED2-AC8C-4EDFF3F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04FF4-1BB7-410D-8329-9BEC0EF4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E5D8E-462B-4405-A742-2D362024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56B6CA-12A6-4A6C-8D79-86269C38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F54CE-4CE1-411D-9A2C-A629884D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9625-97CA-4749-AC03-0F5D52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C8CD-53D7-4972-9F55-448C0D4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DB2D26-7F47-4757-81F9-08A222067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48377-8E93-40BE-B132-4FBC24DC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89C4F-0BF8-4208-9053-662F156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4D86E-2966-4CF3-9574-222E440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EED87-3F55-40CF-B5EA-3735350F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ABEEF7-9EE3-4635-89BC-0B12A159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29E62-DB42-471D-9F03-1933EDD3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D9DE6-9E38-4A71-87E2-9946FEFF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C1A1B-98B7-4811-97FF-94E5BE6A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1290-9423-4588-A415-5D7C5FB9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4A040-E946-4157-9927-00E6B28EA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Neuronale</a:t>
            </a:r>
            <a:r>
              <a:rPr lang="en-CA" dirty="0"/>
              <a:t> </a:t>
            </a:r>
            <a:r>
              <a:rPr lang="en-CA" dirty="0" err="1"/>
              <a:t>Netze</a:t>
            </a:r>
            <a:r>
              <a:rPr lang="en-CA" dirty="0"/>
              <a:t> </a:t>
            </a:r>
            <a:r>
              <a:rPr lang="en-CA" dirty="0" err="1"/>
              <a:t>mit</a:t>
            </a:r>
            <a:br>
              <a:rPr lang="en-CA" dirty="0"/>
            </a:br>
            <a:r>
              <a:rPr lang="en-CA" dirty="0" err="1"/>
              <a:t>genetischen</a:t>
            </a:r>
            <a:r>
              <a:rPr lang="en-CA" dirty="0"/>
              <a:t> </a:t>
            </a:r>
            <a:r>
              <a:rPr lang="en-CA" dirty="0" err="1"/>
              <a:t>Algorithmen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72D558-A1ED-40DD-A5F5-7D8F0181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Rodion Kovalenko </a:t>
            </a:r>
          </a:p>
          <a:p>
            <a:r>
              <a:rPr lang="en-CA" dirty="0" err="1"/>
              <a:t>Matrikelnummer</a:t>
            </a:r>
            <a:r>
              <a:rPr lang="en-CA" dirty="0"/>
              <a:t> 3009393 </a:t>
            </a:r>
          </a:p>
          <a:p>
            <a:r>
              <a:rPr lang="en-CA" dirty="0" err="1"/>
              <a:t>Studiengang</a:t>
            </a:r>
            <a:r>
              <a:rPr lang="en-CA" dirty="0"/>
              <a:t>: Master </a:t>
            </a:r>
            <a:r>
              <a:rPr lang="en-CA" dirty="0" err="1"/>
              <a:t>Wirtschaftsinformatik</a:t>
            </a:r>
            <a:endParaRPr lang="en-CA" dirty="0"/>
          </a:p>
          <a:p>
            <a:r>
              <a:rPr lang="en-CA" dirty="0"/>
              <a:t>SS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1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2967-04B0-40B0-84AE-80594EF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A6330-A590-42CA-92BE-B8CE9DD2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Trainieren</a:t>
            </a:r>
            <a:r>
              <a:rPr lang="en-CA" dirty="0"/>
              <a:t> der k</a:t>
            </a:r>
            <a:r>
              <a:rPr lang="de-DE" dirty="0" err="1"/>
              <a:t>ünstlichen</a:t>
            </a:r>
            <a:r>
              <a:rPr lang="de-DE" dirty="0"/>
              <a:t> neuronalen Netze (NN) mit genetischen Algorithmen </a:t>
            </a:r>
          </a:p>
          <a:p>
            <a:r>
              <a:rPr lang="de-DE" dirty="0"/>
              <a:t>Vergleich von NN trainiert mit Backpropagation und genetischen Algorithmen (GA) </a:t>
            </a:r>
          </a:p>
          <a:p>
            <a:r>
              <a:rPr lang="de-DE" dirty="0"/>
              <a:t>Implementierung des Projektes </a:t>
            </a:r>
          </a:p>
        </p:txBody>
      </p:sp>
    </p:spTree>
    <p:extLst>
      <p:ext uri="{BB962C8B-B14F-4D97-AF65-F5344CB8AC3E}">
        <p14:creationId xmlns:p14="http://schemas.microsoft.com/office/powerpoint/2010/main" val="46640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487C-DF45-45D8-8E53-6251816B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Algorithmus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30185-BDAC-4D24-98B2-6E75A80D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Populationserzeugung</a:t>
            </a:r>
          </a:p>
          <a:p>
            <a:r>
              <a:rPr lang="de-DE" dirty="0"/>
              <a:t>2. Fitnessfunktion</a:t>
            </a:r>
          </a:p>
          <a:p>
            <a:r>
              <a:rPr lang="de-DE" dirty="0"/>
              <a:t>3. Selektion</a:t>
            </a:r>
          </a:p>
          <a:p>
            <a:r>
              <a:rPr lang="de-DE" dirty="0"/>
              <a:t>4. Rekombination (Crossover)</a:t>
            </a:r>
          </a:p>
          <a:p>
            <a:r>
              <a:rPr lang="de-DE" dirty="0"/>
              <a:t>5. Mutation (max. 5% pro </a:t>
            </a:r>
            <a:r>
              <a:rPr lang="de-DE" dirty="0" err="1"/>
              <a:t>Chromosome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Wiederhol die Schritte von 1 bis 5 bis eine passende Lösung gefunden wird. </a:t>
            </a:r>
          </a:p>
        </p:txBody>
      </p:sp>
    </p:spTree>
    <p:extLst>
      <p:ext uri="{BB962C8B-B14F-4D97-AF65-F5344CB8AC3E}">
        <p14:creationId xmlns:p14="http://schemas.microsoft.com/office/powerpoint/2010/main" val="24171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22428-1FD6-429C-807F-4070792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Populationgröße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A8666-1D65-44C3-8E7B-5585F89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Population besteht aus Chromosomen</a:t>
            </a:r>
          </a:p>
          <a:p>
            <a:r>
              <a:rPr lang="de-DE" dirty="0"/>
              <a:t>Jede </a:t>
            </a:r>
            <a:r>
              <a:rPr lang="de-DE" dirty="0" err="1"/>
              <a:t>Chromosome</a:t>
            </a:r>
            <a:r>
              <a:rPr lang="de-DE" dirty="0"/>
              <a:t> stellt eine potenzielle Lösung dar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 G ein Gewichtswert von 1 bis 784 (28 x 28 Pixel Bild) </a:t>
            </a:r>
          </a:p>
          <a:p>
            <a:r>
              <a:rPr lang="de-DE" dirty="0"/>
              <a:t>Populationsgröße betrug 250 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638CA0-F98E-44B6-B772-6D0CFD72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94845"/>
              </p:ext>
            </p:extLst>
          </p:nvPr>
        </p:nvGraphicFramePr>
        <p:xfrm>
          <a:off x="1097280" y="3058160"/>
          <a:ext cx="9113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52">
                  <a:extLst>
                    <a:ext uri="{9D8B030D-6E8A-4147-A177-3AD203B41FA5}">
                      <a16:colId xmlns:a16="http://schemas.microsoft.com/office/drawing/2014/main" val="1782895875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472475122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178825560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934710950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672542897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346939598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111046633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54745944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4027535716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18877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7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CF24-1F83-4F06-9C0E-5BEFD64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Fitnessfuktion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05325-DBFA-48F0-8669-D4AE1AC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Jede</a:t>
            </a:r>
            <a:r>
              <a:rPr lang="en-CA" dirty="0"/>
              <a:t> L</a:t>
            </a:r>
            <a:r>
              <a:rPr lang="de-DE" dirty="0" err="1"/>
              <a:t>ösung</a:t>
            </a:r>
            <a:r>
              <a:rPr lang="de-DE" dirty="0"/>
              <a:t> wird bewertet und mit einem Score </a:t>
            </a:r>
            <a:r>
              <a:rPr lang="de-DE" dirty="0" err="1"/>
              <a:t>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71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Neuronale Netze mit genetischen Algorithmen</vt:lpstr>
      <vt:lpstr>Zielsetzung </vt:lpstr>
      <vt:lpstr>Genetischer Algorithmus </vt:lpstr>
      <vt:lpstr>1. Populationgröße</vt:lpstr>
      <vt:lpstr>Fitnessfuktion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Netze mit genetischen Algorithmen</dc:title>
  <dc:creator>Rodion Kovalenko | NPO Applications GmbH</dc:creator>
  <cp:lastModifiedBy>Rodion Kovalenko | NPO Applications GmbH</cp:lastModifiedBy>
  <cp:revision>12</cp:revision>
  <dcterms:created xsi:type="dcterms:W3CDTF">2019-07-07T08:13:39Z</dcterms:created>
  <dcterms:modified xsi:type="dcterms:W3CDTF">2019-07-07T09:58:52Z</dcterms:modified>
</cp:coreProperties>
</file>