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sOD1PDrSq4t79bH7W8bU97l9R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40a0a43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7240a0a43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40a0a4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7240a0a43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>
            <p:ph idx="4294967295" type="title"/>
          </p:nvPr>
        </p:nvSpPr>
        <p:spPr>
          <a:xfrm rot="-209">
            <a:off x="4292421" y="1179206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Hackers 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292300" y="726425"/>
            <a:ext cx="4269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Прогноз резервирования складских мощностей для МТС</a:t>
            </a:r>
            <a:endParaRPr i="0" sz="1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500" y="1179000"/>
            <a:ext cx="825001" cy="8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46075" y="1331250"/>
            <a:ext cx="73836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Сейчас резервирование складских мощностей происходит не точно, т.к. есть много параметров, которые сложно учитывать вручную менеджерам логистики. Часто резерв избыточен и МТС оплачивает его. Бывает ситуации, что резерва не хватает и тогда это сдерживает работу МТС.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12825" y="1228125"/>
            <a:ext cx="73938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При помощи языка программирования Python и библиотеки pandas мы обработали данные, приведя их к единому виду. Для вывода результатов написали web-интерфейс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1065775" y="1306725"/>
            <a:ext cx="73071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Успели:</a:t>
            </a:r>
            <a:r>
              <a:rPr b="0" i="0" lang="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Web-интерфейс для вывода и работы с  данными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Планируем: Усовершенствовать алгоритм обработки при помощи корректных исходников и точных данных, обучить модель. Доработать обработку данных при помощи ML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python, pandas, excel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html, css, js, vuejs, chartjs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nodejs, express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88" y="852375"/>
            <a:ext cx="7698826" cy="37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240a0a436_0_1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17240a0a436_0_1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17240a0a436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88" y="852363"/>
            <a:ext cx="7698826" cy="37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40a0a436_0_19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7240a0a436_0_1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17240a0a43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75" y="852375"/>
            <a:ext cx="7698826" cy="37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14" y="1480409"/>
            <a:ext cx="8042176" cy="21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6822775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поддержка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709550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шлюха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596325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fullstack+design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59300" y="3663100"/>
            <a:ext cx="18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Data Scientist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