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1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3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E2C00-CAE7-F9B5-2CFD-0E86B6109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hu-HU" sz="8000" dirty="0"/>
              <a:t>Broken</a:t>
            </a:r>
            <a:br>
              <a:rPr lang="hu-HU" sz="8000" dirty="0"/>
            </a:br>
            <a:r>
              <a:rPr lang="hu-HU" sz="1800" dirty="0"/>
              <a:t>Team building event. 17 Feb 2023 </a:t>
            </a:r>
            <a:endParaRPr lang="en-GB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3F566-AA0E-D14D-AE16-EAC044B0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hu-HU" dirty="0"/>
              <a:t>And we are succeeded... it is really BROKEN</a:t>
            </a:r>
            <a:endParaRPr lang="en-GB" dirty="0"/>
          </a:p>
        </p:txBody>
      </p:sp>
      <p:pic>
        <p:nvPicPr>
          <p:cNvPr id="4" name="Picture 3" descr="Close-up of broken glass">
            <a:extLst>
              <a:ext uri="{FF2B5EF4-FFF2-40B4-BE49-F238E27FC236}">
                <a16:creationId xmlns:a16="http://schemas.microsoft.com/office/drawing/2014/main" id="{EF626BD2-43F8-30AC-EE0B-28530BA0E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2" r="38457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96CBB9-FDA4-4745-D18B-633971CC5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678" y="5892927"/>
            <a:ext cx="1162644" cy="8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03ACA-E882-28A5-CBAA-B2ABCD10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3595"/>
            <a:ext cx="9906000" cy="2346368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hu-HU" sz="8000" dirty="0"/>
              <a:t>We loved to work in the team of Broken. </a:t>
            </a:r>
            <a:r>
              <a:rPr lang="hu-HU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❤️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83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302C-73E8-1BC7-9571-72D37CCD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Team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C64-B551-9909-B148-1C5FA6B43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657475"/>
            <a:ext cx="10668000" cy="3648075"/>
          </a:xfrm>
        </p:spPr>
        <p:txBody>
          <a:bodyPr/>
          <a:lstStyle/>
          <a:p>
            <a:r>
              <a:rPr lang="hu-HU" dirty="0"/>
              <a:t>Móni</a:t>
            </a:r>
          </a:p>
          <a:p>
            <a:r>
              <a:rPr lang="hu-HU" dirty="0"/>
              <a:t>Attila</a:t>
            </a:r>
          </a:p>
          <a:p>
            <a:r>
              <a:rPr lang="hu-HU" dirty="0"/>
              <a:t>Beni</a:t>
            </a:r>
          </a:p>
          <a:p>
            <a:r>
              <a:rPr lang="hu-HU" dirty="0"/>
              <a:t>Dani</a:t>
            </a:r>
          </a:p>
          <a:p>
            <a:r>
              <a:rPr lang="hu-HU" dirty="0"/>
              <a:t>Gábor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93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A1782-6D2C-0990-EE6B-25D0EB6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955" y="1143000"/>
            <a:ext cx="3285045" cy="4572000"/>
          </a:xfrm>
        </p:spPr>
        <p:txBody>
          <a:bodyPr anchor="ctr">
            <a:normAutofit/>
          </a:bodyPr>
          <a:lstStyle/>
          <a:p>
            <a:r>
              <a:rPr lang="hu-HU" dirty="0"/>
              <a:t>Stack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BD1F-6EA1-E27C-CD26-D3CDD1DD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05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hu-HU" dirty="0"/>
              <a:t>Spring boot</a:t>
            </a:r>
          </a:p>
          <a:p>
            <a:r>
              <a:rPr lang="hu-HU" dirty="0"/>
              <a:t>H2</a:t>
            </a:r>
          </a:p>
          <a:p>
            <a:r>
              <a:rPr lang="hu-HU" dirty="0"/>
              <a:t>Swing</a:t>
            </a:r>
          </a:p>
          <a:p>
            <a:r>
              <a:rPr lang="hu-HU" dirty="0"/>
              <a:t>Angular</a:t>
            </a:r>
          </a:p>
          <a:p>
            <a:r>
              <a:rPr lang="hu-HU" dirty="0"/>
              <a:t>Integration with REST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03808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0" name="Freeform: Shape 10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95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637B-9491-2404-33C2-55F419B7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3594"/>
            <a:ext cx="9906000" cy="297025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hu-HU" sz="4000" dirty="0"/>
              <a:t>Idea: show the value of Your shares, which You have invested earlier. </a:t>
            </a:r>
            <a:br>
              <a:rPr lang="hu-HU" sz="4000" dirty="0"/>
            </a:br>
            <a:br>
              <a:rPr lang="hu-HU" sz="4000" dirty="0"/>
            </a:br>
            <a:r>
              <a:rPr lang="hu-HU" sz="2400" dirty="0"/>
              <a:t>PS: Maybe it is not the best time to check Your stock </a:t>
            </a:r>
            <a:r>
              <a:rPr lang="hu-HU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9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53D77-6C20-FA5A-D469-E44DD982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hu-HU" dirty="0"/>
              <a:t>We use Yahoo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0F8D4-9970-B48D-1DC2-B3FE4C923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732" y="3447614"/>
            <a:ext cx="7795936" cy="2728196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ACAAAC5-85F4-5923-F38F-9C742F5A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047" y="4002223"/>
            <a:ext cx="4216409" cy="2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7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4F5EE-37FE-EAA4-FF90-C13E34B3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hu-HU" dirty="0"/>
              <a:t>We store for You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E6B2-1C37-BAC9-8964-0CCBC2F1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hu-HU" dirty="0"/>
              <a:t>Stock id</a:t>
            </a:r>
          </a:p>
          <a:p>
            <a:r>
              <a:rPr lang="hu-HU" dirty="0"/>
              <a:t>Amount</a:t>
            </a:r>
          </a:p>
          <a:p>
            <a:r>
              <a:rPr lang="hu-HU" dirty="0"/>
              <a:t>Buy price, cost, date</a:t>
            </a:r>
          </a:p>
          <a:p>
            <a:r>
              <a:rPr lang="hu-HU" dirty="0"/>
              <a:t>Sell price, cost,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21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52858-2D32-B819-71E5-BDA57CDBB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49"/>
          <a:stretch/>
        </p:blipFill>
        <p:spPr>
          <a:xfrm>
            <a:off x="1" y="10"/>
            <a:ext cx="6095237" cy="6857991"/>
          </a:xfrm>
          <a:custGeom>
            <a:avLst/>
            <a:gdLst/>
            <a:ahLst/>
            <a:cxnLst/>
            <a:rect l="l" t="t" r="r" b="b"/>
            <a:pathLst>
              <a:path w="6095237" h="6858001">
                <a:moveTo>
                  <a:pt x="0" y="3333751"/>
                </a:moveTo>
                <a:lnTo>
                  <a:pt x="5699134" y="3333751"/>
                </a:lnTo>
                <a:lnTo>
                  <a:pt x="5698528" y="3357461"/>
                </a:lnTo>
                <a:lnTo>
                  <a:pt x="5695762" y="3365728"/>
                </a:lnTo>
                <a:lnTo>
                  <a:pt x="5684739" y="3398677"/>
                </a:lnTo>
                <a:cubicBezTo>
                  <a:pt x="5672547" y="3424765"/>
                  <a:pt x="5673881" y="3457327"/>
                  <a:pt x="5669119" y="3486946"/>
                </a:cubicBezTo>
                <a:cubicBezTo>
                  <a:pt x="5667404" y="3497439"/>
                  <a:pt x="5664785" y="3507933"/>
                  <a:pt x="5662594" y="3518451"/>
                </a:cubicBezTo>
                <a:lnTo>
                  <a:pt x="5661870" y="3524252"/>
                </a:lnTo>
                <a:lnTo>
                  <a:pt x="5658641" y="3550106"/>
                </a:lnTo>
                <a:cubicBezTo>
                  <a:pt x="5658641" y="3576391"/>
                  <a:pt x="5664737" y="3602478"/>
                  <a:pt x="5667023" y="3628959"/>
                </a:cubicBezTo>
                <a:cubicBezTo>
                  <a:pt x="5668927" y="3649555"/>
                  <a:pt x="5668165" y="3670544"/>
                  <a:pt x="5670451" y="3691138"/>
                </a:cubicBezTo>
                <a:cubicBezTo>
                  <a:pt x="5672167" y="3708009"/>
                  <a:pt x="5676547" y="3724680"/>
                  <a:pt x="5680167" y="3741353"/>
                </a:cubicBezTo>
                <a:cubicBezTo>
                  <a:pt x="5680834" y="3744394"/>
                  <a:pt x="5682454" y="3747434"/>
                  <a:pt x="5683811" y="3750401"/>
                </a:cubicBezTo>
                <a:lnTo>
                  <a:pt x="5685192" y="3756135"/>
                </a:lnTo>
                <a:lnTo>
                  <a:pt x="5713812" y="3748730"/>
                </a:lnTo>
                <a:lnTo>
                  <a:pt x="5714043" y="3748682"/>
                </a:lnTo>
                <a:lnTo>
                  <a:pt x="5713813" y="3748731"/>
                </a:lnTo>
                <a:lnTo>
                  <a:pt x="5685193" y="3756136"/>
                </a:lnTo>
                <a:lnTo>
                  <a:pt x="5685885" y="3759007"/>
                </a:lnTo>
                <a:cubicBezTo>
                  <a:pt x="5677692" y="3813538"/>
                  <a:pt x="5714269" y="3852768"/>
                  <a:pt x="5730462" y="3898864"/>
                </a:cubicBezTo>
                <a:cubicBezTo>
                  <a:pt x="5747609" y="3947314"/>
                  <a:pt x="5773897" y="3994194"/>
                  <a:pt x="5766087" y="4048330"/>
                </a:cubicBezTo>
                <a:cubicBezTo>
                  <a:pt x="5761325" y="4081088"/>
                  <a:pt x="5750275" y="4112668"/>
                  <a:pt x="5743606" y="4145230"/>
                </a:cubicBezTo>
                <a:cubicBezTo>
                  <a:pt x="5741320" y="4156803"/>
                  <a:pt x="5741702" y="4169748"/>
                  <a:pt x="5743988" y="4181322"/>
                </a:cubicBezTo>
                <a:cubicBezTo>
                  <a:pt x="5754467" y="4237224"/>
                  <a:pt x="5755991" y="4292342"/>
                  <a:pt x="5738844" y="4347267"/>
                </a:cubicBezTo>
                <a:cubicBezTo>
                  <a:pt x="5735986" y="4356680"/>
                  <a:pt x="5733320" y="4366684"/>
                  <a:pt x="5733320" y="4376493"/>
                </a:cubicBezTo>
                <a:cubicBezTo>
                  <a:pt x="5733320" y="4430237"/>
                  <a:pt x="5737320" y="4483001"/>
                  <a:pt x="5755991" y="4534394"/>
                </a:cubicBezTo>
                <a:cubicBezTo>
                  <a:pt x="5762277" y="4551655"/>
                  <a:pt x="5758277" y="4572644"/>
                  <a:pt x="5759801" y="4591670"/>
                </a:cubicBezTo>
                <a:cubicBezTo>
                  <a:pt x="5761133" y="4609322"/>
                  <a:pt x="5761705" y="4627369"/>
                  <a:pt x="5766087" y="4644434"/>
                </a:cubicBezTo>
                <a:cubicBezTo>
                  <a:pt x="5772563" y="4669346"/>
                  <a:pt x="5773325" y="4692491"/>
                  <a:pt x="5767611" y="4718187"/>
                </a:cubicBezTo>
                <a:cubicBezTo>
                  <a:pt x="5762277" y="4742705"/>
                  <a:pt x="5764943" y="4769186"/>
                  <a:pt x="5764753" y="4794687"/>
                </a:cubicBezTo>
                <a:cubicBezTo>
                  <a:pt x="5764563" y="4823128"/>
                  <a:pt x="5764373" y="4851570"/>
                  <a:pt x="5765325" y="4880011"/>
                </a:cubicBezTo>
                <a:cubicBezTo>
                  <a:pt x="5765705" y="4891388"/>
                  <a:pt x="5773325" y="4904334"/>
                  <a:pt x="5770277" y="4913751"/>
                </a:cubicBezTo>
                <a:cubicBezTo>
                  <a:pt x="5759991" y="4944153"/>
                  <a:pt x="5772373" y="4974557"/>
                  <a:pt x="5766849" y="5004959"/>
                </a:cubicBezTo>
                <a:cubicBezTo>
                  <a:pt x="5763991" y="5019868"/>
                  <a:pt x="5771801" y="5036736"/>
                  <a:pt x="5772563" y="5052820"/>
                </a:cubicBezTo>
                <a:cubicBezTo>
                  <a:pt x="5773897" y="5079104"/>
                  <a:pt x="5773325" y="5105388"/>
                  <a:pt x="5773707" y="5131673"/>
                </a:cubicBezTo>
                <a:cubicBezTo>
                  <a:pt x="5773897" y="5140304"/>
                  <a:pt x="5774659" y="5148739"/>
                  <a:pt x="5775042" y="5157370"/>
                </a:cubicBezTo>
                <a:cubicBezTo>
                  <a:pt x="5775422" y="5165020"/>
                  <a:pt x="5777136" y="5173061"/>
                  <a:pt x="5775804" y="5180319"/>
                </a:cubicBezTo>
                <a:cubicBezTo>
                  <a:pt x="5771039" y="5206604"/>
                  <a:pt x="5763229" y="5232496"/>
                  <a:pt x="5760181" y="5258975"/>
                </a:cubicBezTo>
                <a:cubicBezTo>
                  <a:pt x="5757515" y="5281924"/>
                  <a:pt x="5761133" y="5305660"/>
                  <a:pt x="5759229" y="5328805"/>
                </a:cubicBezTo>
                <a:cubicBezTo>
                  <a:pt x="5755991" y="5369604"/>
                  <a:pt x="5750275" y="5410403"/>
                  <a:pt x="5746655" y="5451203"/>
                </a:cubicBezTo>
                <a:cubicBezTo>
                  <a:pt x="5745893" y="5460031"/>
                  <a:pt x="5750657" y="5469249"/>
                  <a:pt x="5751037" y="5478272"/>
                </a:cubicBezTo>
                <a:cubicBezTo>
                  <a:pt x="5751989" y="5506518"/>
                  <a:pt x="5752181" y="5534764"/>
                  <a:pt x="5752751" y="5563010"/>
                </a:cubicBezTo>
                <a:cubicBezTo>
                  <a:pt x="5752943" y="5579094"/>
                  <a:pt x="5752371" y="5595374"/>
                  <a:pt x="5754085" y="5611265"/>
                </a:cubicBezTo>
                <a:cubicBezTo>
                  <a:pt x="5756371" y="5632250"/>
                  <a:pt x="5759801" y="5651277"/>
                  <a:pt x="5744941" y="5670892"/>
                </a:cubicBezTo>
                <a:cubicBezTo>
                  <a:pt x="5721890" y="5701101"/>
                  <a:pt x="5730844" y="5739546"/>
                  <a:pt x="5725510" y="5774460"/>
                </a:cubicBezTo>
                <a:cubicBezTo>
                  <a:pt x="5724176" y="5783484"/>
                  <a:pt x="5723986" y="5792704"/>
                  <a:pt x="5722462" y="5801726"/>
                </a:cubicBezTo>
                <a:cubicBezTo>
                  <a:pt x="5719604" y="5818399"/>
                  <a:pt x="5716366" y="5834874"/>
                  <a:pt x="5713125" y="5851549"/>
                </a:cubicBezTo>
                <a:cubicBezTo>
                  <a:pt x="5712555" y="5854490"/>
                  <a:pt x="5712363" y="5857824"/>
                  <a:pt x="5711411" y="5860571"/>
                </a:cubicBezTo>
                <a:cubicBezTo>
                  <a:pt x="5703411" y="5885876"/>
                  <a:pt x="5694267" y="5910785"/>
                  <a:pt x="5687789" y="5936481"/>
                </a:cubicBezTo>
                <a:cubicBezTo>
                  <a:pt x="5684550" y="5949036"/>
                  <a:pt x="5684168" y="5962962"/>
                  <a:pt x="5685885" y="5975908"/>
                </a:cubicBezTo>
                <a:cubicBezTo>
                  <a:pt x="5690837" y="6013764"/>
                  <a:pt x="5692933" y="6051230"/>
                  <a:pt x="5685693" y="6089284"/>
                </a:cubicBezTo>
                <a:cubicBezTo>
                  <a:pt x="5682836" y="6104387"/>
                  <a:pt x="5687599" y="6121257"/>
                  <a:pt x="5689313" y="6137341"/>
                </a:cubicBezTo>
                <a:cubicBezTo>
                  <a:pt x="5693885" y="6175786"/>
                  <a:pt x="5698839" y="6214231"/>
                  <a:pt x="5703219" y="6252873"/>
                </a:cubicBezTo>
                <a:cubicBezTo>
                  <a:pt x="5705887" y="6277000"/>
                  <a:pt x="5707411" y="6301323"/>
                  <a:pt x="5710077" y="6325450"/>
                </a:cubicBezTo>
                <a:cubicBezTo>
                  <a:pt x="5713317" y="6353302"/>
                  <a:pt x="5718270" y="6380959"/>
                  <a:pt x="5720938" y="6408814"/>
                </a:cubicBezTo>
                <a:cubicBezTo>
                  <a:pt x="5723986" y="6440589"/>
                  <a:pt x="5724556" y="6472562"/>
                  <a:pt x="5727796" y="6504338"/>
                </a:cubicBezTo>
                <a:cubicBezTo>
                  <a:pt x="5734082" y="6562401"/>
                  <a:pt x="5741512" y="6620265"/>
                  <a:pt x="5748561" y="6678324"/>
                </a:cubicBezTo>
                <a:cubicBezTo>
                  <a:pt x="5755419" y="6734620"/>
                  <a:pt x="5761515" y="6790916"/>
                  <a:pt x="5770087" y="6846819"/>
                </a:cubicBezTo>
                <a:lnTo>
                  <a:pt x="5772929" y="6858001"/>
                </a:lnTo>
                <a:lnTo>
                  <a:pt x="0" y="6858001"/>
                </a:lnTo>
                <a:lnTo>
                  <a:pt x="0" y="3524252"/>
                </a:lnTo>
                <a:close/>
                <a:moveTo>
                  <a:pt x="0" y="0"/>
                </a:moveTo>
                <a:lnTo>
                  <a:pt x="6019574" y="0"/>
                </a:lnTo>
                <a:lnTo>
                  <a:pt x="6029175" y="80583"/>
                </a:lnTo>
                <a:cubicBezTo>
                  <a:pt x="6030319" y="88822"/>
                  <a:pt x="6032413" y="98237"/>
                  <a:pt x="6037177" y="104514"/>
                </a:cubicBezTo>
                <a:cubicBezTo>
                  <a:pt x="6069182" y="147470"/>
                  <a:pt x="6078135" y="199649"/>
                  <a:pt x="6075089" y="249272"/>
                </a:cubicBezTo>
                <a:cubicBezTo>
                  <a:pt x="6072800" y="288308"/>
                  <a:pt x="6071086" y="326557"/>
                  <a:pt x="6074324" y="365198"/>
                </a:cubicBezTo>
                <a:cubicBezTo>
                  <a:pt x="6074516" y="368141"/>
                  <a:pt x="6074134" y="372064"/>
                  <a:pt x="6072610" y="374220"/>
                </a:cubicBezTo>
                <a:cubicBezTo>
                  <a:pt x="6062514" y="387559"/>
                  <a:pt x="6061752" y="401485"/>
                  <a:pt x="6060038" y="418552"/>
                </a:cubicBezTo>
                <a:cubicBezTo>
                  <a:pt x="6057560" y="442679"/>
                  <a:pt x="6059276" y="464843"/>
                  <a:pt x="6063466" y="487205"/>
                </a:cubicBezTo>
                <a:cubicBezTo>
                  <a:pt x="6066514" y="503486"/>
                  <a:pt x="6072800" y="519961"/>
                  <a:pt x="6080803" y="534478"/>
                </a:cubicBezTo>
                <a:cubicBezTo>
                  <a:pt x="6092043" y="554679"/>
                  <a:pt x="6096423" y="574101"/>
                  <a:pt x="6081565" y="593322"/>
                </a:cubicBezTo>
                <a:cubicBezTo>
                  <a:pt x="6065752" y="614113"/>
                  <a:pt x="6071276" y="637652"/>
                  <a:pt x="6070706" y="660603"/>
                </a:cubicBezTo>
                <a:cubicBezTo>
                  <a:pt x="6070514" y="670605"/>
                  <a:pt x="6070896" y="681198"/>
                  <a:pt x="6068420" y="690809"/>
                </a:cubicBezTo>
                <a:cubicBezTo>
                  <a:pt x="6061370" y="718661"/>
                  <a:pt x="6050702" y="745535"/>
                  <a:pt x="6045940" y="773781"/>
                </a:cubicBezTo>
                <a:cubicBezTo>
                  <a:pt x="6043273" y="789474"/>
                  <a:pt x="6048036" y="806930"/>
                  <a:pt x="6051464" y="823213"/>
                </a:cubicBezTo>
                <a:cubicBezTo>
                  <a:pt x="6055084" y="839689"/>
                  <a:pt x="6060608" y="855968"/>
                  <a:pt x="6066324" y="871859"/>
                </a:cubicBezTo>
                <a:cubicBezTo>
                  <a:pt x="6070134" y="882645"/>
                  <a:pt x="6073754" y="894414"/>
                  <a:pt x="6080613" y="903045"/>
                </a:cubicBezTo>
                <a:cubicBezTo>
                  <a:pt x="6096233" y="922662"/>
                  <a:pt x="6098901" y="942864"/>
                  <a:pt x="6090709" y="966011"/>
                </a:cubicBezTo>
                <a:cubicBezTo>
                  <a:pt x="6089375" y="969541"/>
                  <a:pt x="6089375" y="973659"/>
                  <a:pt x="6089185" y="977582"/>
                </a:cubicBezTo>
                <a:cubicBezTo>
                  <a:pt x="6085185" y="1040355"/>
                  <a:pt x="6082707" y="1103121"/>
                  <a:pt x="6076611" y="1165498"/>
                </a:cubicBezTo>
                <a:cubicBezTo>
                  <a:pt x="6074134" y="1190799"/>
                  <a:pt x="6063276" y="1215122"/>
                  <a:pt x="6056418" y="1240034"/>
                </a:cubicBezTo>
                <a:cubicBezTo>
                  <a:pt x="6055084" y="1245135"/>
                  <a:pt x="6052988" y="1250824"/>
                  <a:pt x="6053942" y="1255923"/>
                </a:cubicBezTo>
                <a:cubicBezTo>
                  <a:pt x="6063466" y="1311432"/>
                  <a:pt x="6049560" y="1363414"/>
                  <a:pt x="6031271" y="1414609"/>
                </a:cubicBezTo>
                <a:cubicBezTo>
                  <a:pt x="6029365" y="1419903"/>
                  <a:pt x="6029937" y="1426376"/>
                  <a:pt x="6030319" y="1432262"/>
                </a:cubicBezTo>
                <a:cubicBezTo>
                  <a:pt x="6031651" y="1448740"/>
                  <a:pt x="6038319" y="1466588"/>
                  <a:pt x="6034319" y="1481495"/>
                </a:cubicBezTo>
                <a:cubicBezTo>
                  <a:pt x="6023269" y="1521118"/>
                  <a:pt x="6009934" y="1560348"/>
                  <a:pt x="5993170" y="1597617"/>
                </a:cubicBezTo>
                <a:cubicBezTo>
                  <a:pt x="5976215" y="1635476"/>
                  <a:pt x="5961927" y="1670585"/>
                  <a:pt x="5979071" y="1713934"/>
                </a:cubicBezTo>
                <a:cubicBezTo>
                  <a:pt x="5986312" y="1732372"/>
                  <a:pt x="5981167" y="1756694"/>
                  <a:pt x="5979263" y="1777881"/>
                </a:cubicBezTo>
                <a:cubicBezTo>
                  <a:pt x="5977739" y="1793374"/>
                  <a:pt x="5969165" y="1808282"/>
                  <a:pt x="5969165" y="1823583"/>
                </a:cubicBezTo>
                <a:cubicBezTo>
                  <a:pt x="5969165" y="1864385"/>
                  <a:pt x="5959069" y="1900670"/>
                  <a:pt x="5938494" y="1935977"/>
                </a:cubicBezTo>
                <a:cubicBezTo>
                  <a:pt x="5930494" y="1949711"/>
                  <a:pt x="5935828" y="1971091"/>
                  <a:pt x="5933732" y="1988939"/>
                </a:cubicBezTo>
                <a:cubicBezTo>
                  <a:pt x="5931256" y="2007771"/>
                  <a:pt x="5928970" y="2027187"/>
                  <a:pt x="5923443" y="2045235"/>
                </a:cubicBezTo>
                <a:cubicBezTo>
                  <a:pt x="5908965" y="2091918"/>
                  <a:pt x="5892582" y="2138014"/>
                  <a:pt x="5877342" y="2184501"/>
                </a:cubicBezTo>
                <a:cubicBezTo>
                  <a:pt x="5864767" y="2222749"/>
                  <a:pt x="5874674" y="2260413"/>
                  <a:pt x="5880008" y="2298269"/>
                </a:cubicBezTo>
                <a:cubicBezTo>
                  <a:pt x="5883438" y="2322005"/>
                  <a:pt x="5891630" y="2344167"/>
                  <a:pt x="5879438" y="2370844"/>
                </a:cubicBezTo>
                <a:cubicBezTo>
                  <a:pt x="5867816" y="2396344"/>
                  <a:pt x="5870484" y="2428709"/>
                  <a:pt x="5864197" y="2457348"/>
                </a:cubicBezTo>
                <a:cubicBezTo>
                  <a:pt x="5858863" y="2481477"/>
                  <a:pt x="5850289" y="2504816"/>
                  <a:pt x="5841907" y="2528158"/>
                </a:cubicBezTo>
                <a:cubicBezTo>
                  <a:pt x="5830476" y="2559935"/>
                  <a:pt x="5818476" y="2591317"/>
                  <a:pt x="5824190" y="2626038"/>
                </a:cubicBezTo>
                <a:cubicBezTo>
                  <a:pt x="5830668" y="2665466"/>
                  <a:pt x="5806284" y="2692532"/>
                  <a:pt x="5790089" y="2723527"/>
                </a:cubicBezTo>
                <a:cubicBezTo>
                  <a:pt x="5779041" y="2744906"/>
                  <a:pt x="5770848" y="2768247"/>
                  <a:pt x="5763990" y="2791590"/>
                </a:cubicBezTo>
                <a:cubicBezTo>
                  <a:pt x="5755036" y="2822776"/>
                  <a:pt x="5749702" y="2854945"/>
                  <a:pt x="5740939" y="2886329"/>
                </a:cubicBezTo>
                <a:cubicBezTo>
                  <a:pt x="5727795" y="2933799"/>
                  <a:pt x="5717507" y="2981857"/>
                  <a:pt x="5724747" y="3031285"/>
                </a:cubicBezTo>
                <a:cubicBezTo>
                  <a:pt x="5727985" y="3054039"/>
                  <a:pt x="5727795" y="3075225"/>
                  <a:pt x="5723031" y="3097977"/>
                </a:cubicBezTo>
                <a:cubicBezTo>
                  <a:pt x="5715221" y="3135244"/>
                  <a:pt x="5714268" y="3173494"/>
                  <a:pt x="5685122" y="3203506"/>
                </a:cubicBezTo>
                <a:cubicBezTo>
                  <a:pt x="5674833" y="3214098"/>
                  <a:pt x="5672167" y="3233124"/>
                  <a:pt x="5666833" y="3248621"/>
                </a:cubicBezTo>
                <a:cubicBezTo>
                  <a:pt x="5660545" y="3266470"/>
                  <a:pt x="5663785" y="3279612"/>
                  <a:pt x="5682073" y="3289224"/>
                </a:cubicBezTo>
                <a:cubicBezTo>
                  <a:pt x="5690264" y="3293538"/>
                  <a:pt x="5698266" y="3305897"/>
                  <a:pt x="5699600" y="3315508"/>
                </a:cubicBezTo>
                <a:lnTo>
                  <a:pt x="5699134" y="3333750"/>
                </a:lnTo>
                <a:lnTo>
                  <a:pt x="0" y="3333750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233E20F-E4BD-4A57-891E-213F818C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5B3933-E1FD-4A72-AFB7-D9D0AD987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8169F5-BACC-1EB5-EED4-F3E3E5163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4" b="12794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189A-27C4-0DFF-4BE2-49CFBC45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194076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08169F5-BACC-1EB5-EED4-F3E3E5163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7" b="12467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89189A-27C4-0DFF-4BE2-49CFBC45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hu-HU" sz="8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Angular</a:t>
            </a:r>
            <a:endParaRPr lang="en-US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44550-E1BF-A2AE-AA8C-DFF1F2DB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36" y="0"/>
            <a:ext cx="4281719" cy="2400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B89194-3A9B-EBB5-5B66-3562B0F6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4447110"/>
            <a:ext cx="3257550" cy="2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712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D429E6"/>
      </a:accent1>
      <a:accent2>
        <a:srgbClr val="771CD5"/>
      </a:accent2>
      <a:accent3>
        <a:srgbClr val="3729E6"/>
      </a:accent3>
      <a:accent4>
        <a:srgbClr val="1859D5"/>
      </a:accent4>
      <a:accent5>
        <a:srgbClr val="29BAE6"/>
      </a:accent5>
      <a:accent6>
        <a:srgbClr val="15C2A3"/>
      </a:accent6>
      <a:hlink>
        <a:srgbClr val="3F8B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Verdana Pro</vt:lpstr>
      <vt:lpstr>Verdana Pro Cond SemiBold</vt:lpstr>
      <vt:lpstr>TornVTI</vt:lpstr>
      <vt:lpstr>Broken Team building event. 17 Feb 2023 </vt:lpstr>
      <vt:lpstr>The Team</vt:lpstr>
      <vt:lpstr>Stack</vt:lpstr>
      <vt:lpstr>Idea: show the value of Your shares, which You have invested earlier.   PS: Maybe it is not the best time to check Your stock </vt:lpstr>
      <vt:lpstr>We use Yahoo</vt:lpstr>
      <vt:lpstr>We store for You</vt:lpstr>
      <vt:lpstr>PowerPoint Presentation</vt:lpstr>
      <vt:lpstr>Swing</vt:lpstr>
      <vt:lpstr>Angular</vt:lpstr>
      <vt:lpstr>We loved to work in the team of Broken. ❤️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Broken </dc:title>
  <dc:creator>Gabor Seller</dc:creator>
  <cp:lastModifiedBy>Gabor Seller</cp:lastModifiedBy>
  <cp:revision>3</cp:revision>
  <dcterms:created xsi:type="dcterms:W3CDTF">2023-02-17T12:37:35Z</dcterms:created>
  <dcterms:modified xsi:type="dcterms:W3CDTF">2023-02-17T15:00:37Z</dcterms:modified>
</cp:coreProperties>
</file>