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Mon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Mono-italic.fntdata"/><Relationship Id="rId10" Type="http://schemas.openxmlformats.org/officeDocument/2006/relationships/font" Target="fonts/RobotoMono-bold.fntdata"/><Relationship Id="rId12" Type="http://schemas.openxmlformats.org/officeDocument/2006/relationships/font" Target="fonts/RobotoMono-boldItalic.fntdata"/><Relationship Id="rId9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1c2b9347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1c2b9347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1c2b9347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1c2b9347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spreadsheets/d/1p0d2DVQtJmayGnTkVYyNzp5II_wUmSOZ/edit?usp=sharing&amp;ouid=110058930549989219214&amp;rtpof=true&amp;sd=tru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/>
              <a:t>Business Challenge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/>
              <a:t>Problem</a:t>
            </a:r>
            <a:r>
              <a:rPr lang="en-GB" sz="1100"/>
              <a:t>: Manual triage of enterprise emails wastes time and causes delay in decision-making. </a:t>
            </a:r>
            <a:r>
              <a:rPr b="1" lang="en-GB" sz="1100"/>
              <a:t>Goal</a:t>
            </a:r>
            <a:r>
              <a:rPr lang="en-GB" sz="1100"/>
              <a:t>: Automate email classification using GenAI to classify by </a:t>
            </a:r>
            <a:r>
              <a:rPr i="1" lang="en-GB" sz="1100"/>
              <a:t>category</a:t>
            </a:r>
            <a:r>
              <a:rPr lang="en-GB" sz="1100"/>
              <a:t> and </a:t>
            </a:r>
            <a:r>
              <a:rPr i="1" lang="en-GB" sz="1100"/>
              <a:t>priority</a:t>
            </a:r>
            <a:r>
              <a:rPr lang="en-GB" sz="1100"/>
              <a:t>.</a:t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/>
              <a:t>Solution Architecture</a:t>
            </a:r>
            <a:endParaRPr b="1" sz="1300"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/>
              <a:t>Fine-tuned MiniLM models using LoRA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100"/>
              <a:t>Dual-head classification (category &amp; priority)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100"/>
              <a:t>UI: Streamlit + LLM-based chatbot (Groq or OpenAI)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100"/>
              <a:t>Email ingestion: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.eml</a:t>
            </a:r>
            <a:r>
              <a:rPr lang="en-GB" sz="1100"/>
              <a:t> /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.msg</a:t>
            </a:r>
            <a:r>
              <a:rPr lang="en-GB" sz="1100"/>
              <a:t> + paste box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2493775"/>
            <a:ext cx="8520600" cy="20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22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/>
              <a:t>Implementation Steps</a:t>
            </a:r>
            <a:endParaRPr b="1" sz="1300"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100"/>
              <a:t>Data preprocessing &amp; spam filtering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100"/>
              <a:t>Class balancing by resampling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100"/>
              <a:t>Fine-tuning MiniLM with PEFT/LoRA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100"/>
              <a:t>Inference module + UI integration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100"/>
              <a:t>Groq and OpenAI LLM as fallback classification assistant</a:t>
            </a:r>
            <a:endParaRPr sz="11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Due to resource and time constraints the fine tuning/training was partial. Below is a partial analysis </a:t>
            </a:r>
            <a:r>
              <a:rPr lang="en-GB" sz="1100"/>
              <a:t>without</a:t>
            </a:r>
            <a:r>
              <a:rPr lang="en-GB" sz="1100"/>
              <a:t> a confusion matrix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11" u="sng">
                <a:solidFill>
                  <a:schemeClr val="hlink"/>
                </a:solidFill>
                <a:hlinkClick r:id="rId3"/>
              </a:rPr>
              <a:t>Training Analysis</a:t>
            </a:r>
            <a:endParaRPr sz="191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3122575"/>
            <a:ext cx="8520600" cy="1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