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Roboto Mon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Mono-italic.fntdata"/><Relationship Id="rId10" Type="http://schemas.openxmlformats.org/officeDocument/2006/relationships/font" Target="fonts/RobotoMono-bold.fntdata"/><Relationship Id="rId12" Type="http://schemas.openxmlformats.org/officeDocument/2006/relationships/font" Target="fonts/RobotoMono-boldItalic.fntdata"/><Relationship Id="rId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1c2b934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1c2b934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1c2b93474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1c2b93474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300"/>
              <a:t>Business Challenge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100"/>
              <a:t>Problem</a:t>
            </a:r>
            <a:r>
              <a:rPr lang="en-GB" sz="1100"/>
              <a:t>: Manual triage of enterprise emails wastes time and causes delay in decision-making. </a:t>
            </a:r>
            <a:r>
              <a:rPr b="1" lang="en-GB" sz="1100"/>
              <a:t>Goal</a:t>
            </a:r>
            <a:r>
              <a:rPr lang="en-GB" sz="1100"/>
              <a:t>: Automate email classification using GenAI to classify by </a:t>
            </a:r>
            <a:r>
              <a:rPr i="1" lang="en-GB" sz="1100"/>
              <a:t>category</a:t>
            </a:r>
            <a:r>
              <a:rPr lang="en-GB" sz="1100"/>
              <a:t> and </a:t>
            </a:r>
            <a:r>
              <a:rPr i="1" lang="en-GB" sz="1100"/>
              <a:t>priority</a:t>
            </a:r>
            <a:r>
              <a:rPr lang="en-GB" sz="1100"/>
              <a:t>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Solution Architecture</a:t>
            </a:r>
            <a:endParaRPr b="1" sz="1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Fine-tuned MiniLM models using LoRA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Dual-head classification (category &amp; priority)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UI: Streamlit + LLM-based chatbot (Groq or OpenAI)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1100"/>
              <a:t>Email ingestion: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.eml</a:t>
            </a:r>
            <a:r>
              <a:rPr lang="en-GB" sz="1100"/>
              <a:t> / </a:t>
            </a:r>
            <a:r>
              <a:rPr lang="en-GB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.msg</a:t>
            </a:r>
            <a:r>
              <a:rPr lang="en-GB" sz="1100"/>
              <a:t> + paste box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2493775"/>
            <a:ext cx="8520600" cy="207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/>
              <a:t>Implementation Steps</a:t>
            </a:r>
            <a:endParaRPr b="1" sz="1300"/>
          </a:p>
          <a:p>
            <a:pPr indent="-29146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Data preprocessing &amp; spam filtering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Class balancing by resampling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Fine-tuning MiniLM with PEFT/LoRA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Inference module + UI integration</a:t>
            </a:r>
            <a:endParaRPr sz="1100"/>
          </a:p>
          <a:p>
            <a:pPr indent="-29146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1100"/>
              <a:t>Groq and OpenAI LLM as fallback classification assistant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3122575"/>
            <a:ext cx="8520600" cy="144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