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2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7088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2003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13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822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357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122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4680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81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6315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40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7133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502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616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501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84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243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C2F6CD-3D8F-48F5-BBED-CE05532BF123}" type="datetimeFigureOut">
              <a:rPr lang="es-BO" smtClean="0"/>
              <a:t>29/05/2020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FEAB75-E67A-4659-A34B-3BB9BA1DC52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4313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32EA-834C-4119-AEEF-9D2EA1730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diapositive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B6B3C-2138-4575-8DC3-F1E9DB6FE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 presentation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5077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CDEF-110F-423B-B593-2123662E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title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060C-1E82-4570-92F4-69477A0C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bulled</a:t>
            </a:r>
          </a:p>
          <a:p>
            <a:pPr lvl="1"/>
            <a:r>
              <a:rPr lang="en-US" dirty="0"/>
              <a:t>One </a:t>
            </a:r>
          </a:p>
          <a:p>
            <a:pPr lvl="1"/>
            <a:r>
              <a:rPr lang="en-US" dirty="0"/>
              <a:t>Two</a:t>
            </a:r>
          </a:p>
          <a:p>
            <a:pPr lvl="1"/>
            <a:r>
              <a:rPr lang="en-US" dirty="0"/>
              <a:t>Tree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bulled</a:t>
            </a:r>
          </a:p>
          <a:p>
            <a:pPr lvl="1"/>
            <a:r>
              <a:rPr lang="en-US" dirty="0" err="1"/>
              <a:t>Aaa</a:t>
            </a:r>
            <a:endParaRPr lang="en-US" dirty="0"/>
          </a:p>
          <a:p>
            <a:pPr lvl="1"/>
            <a:r>
              <a:rPr lang="en-US" dirty="0" err="1"/>
              <a:t>Bbb</a:t>
            </a:r>
            <a:endParaRPr lang="en-US" dirty="0"/>
          </a:p>
          <a:p>
            <a:pPr lvl="1"/>
            <a:r>
              <a:rPr lang="en-US" dirty="0" err="1"/>
              <a:t>Ccc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169775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17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First diapositive</vt:lpstr>
      <vt:lpstr>First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diapositive</dc:title>
  <dc:creator>Rodney Maida</dc:creator>
  <cp:lastModifiedBy>Rodney Maida</cp:lastModifiedBy>
  <cp:revision>2</cp:revision>
  <dcterms:created xsi:type="dcterms:W3CDTF">2020-05-21T15:52:26Z</dcterms:created>
  <dcterms:modified xsi:type="dcterms:W3CDTF">2020-05-29T13:22:21Z</dcterms:modified>
</cp:coreProperties>
</file>