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1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3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5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2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4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9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2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6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7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EFB4E1-C6B5-4DBB-919B-A00C398F752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79231C-2FE9-D63C-3090-A49DE59DFF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57200" y="365760"/>
                <a:ext cx="246789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2">
                                  <a:lumMod val="50000"/>
                                  <a:lumOff val="50000"/>
                                </a:schemeClr>
                              </a:gs>
                            </a:gsLst>
                            <a:lin ang="2700000" scaled="0"/>
                          </a:gradFill>
                          <a:latin typeface="Cambria Math" panose="02040503050406030204" pitchFamily="18" charset="0"/>
                        </a:rPr>
                        <m:t>ℛℴ𝒹𝓃ℯ𝓎</m:t>
                      </m:r>
                    </m:oMath>
                  </m:oMathPara>
                </a14:m>
                <a:endParaRPr lang="en-US" sz="7200" dirty="0">
                  <a:gradFill>
                    <a:gsLst>
                      <a:gs pos="0">
                        <a:schemeClr val="tx1"/>
                      </a:gs>
                      <a:gs pos="100000">
                        <a:schemeClr val="tx2">
                          <a:lumMod val="50000"/>
                          <a:lumOff val="50000"/>
                        </a:schemeClr>
                      </a:gs>
                    </a:gsLst>
                    <a:lin ang="2700000" scaled="0"/>
                  </a:gra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79231C-2FE9-D63C-3090-A49DE59DF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5760"/>
                <a:ext cx="2467897" cy="1200329"/>
              </a:xfrm>
              <a:prstGeom prst="rect">
                <a:avLst/>
              </a:prstGeom>
              <a:blipFill>
                <a:blip r:embed="rId2"/>
                <a:stretch>
                  <a:fillRect r="-5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B82E5E-8372-CF65-6516-75312CFD45C7}"/>
                  </a:ext>
                </a:extLst>
              </p:cNvPr>
              <p:cNvSpPr txBox="1"/>
              <p:nvPr/>
            </p:nvSpPr>
            <p:spPr>
              <a:xfrm>
                <a:off x="1868129" y="1657529"/>
                <a:ext cx="211393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gradFill>
                            <a:gsLst>
                              <a:gs pos="0">
                                <a:schemeClr val="tx2">
                                  <a:lumMod val="50000"/>
                                  <a:lumOff val="50000"/>
                                </a:schemeClr>
                              </a:gs>
                              <a:gs pos="100000">
                                <a:schemeClr val="tx1"/>
                              </a:gs>
                            </a:gsLst>
                            <a:lin ang="2700000" scaled="0"/>
                          </a:gradFill>
                          <a:latin typeface="Cambria Math" panose="02040503050406030204" pitchFamily="18" charset="0"/>
                        </a:rPr>
                        <m:t>ℳ𝒸𝒞</m:t>
                      </m:r>
                      <m:r>
                        <a:rPr lang="en-US" sz="7200" i="1">
                          <a:gradFill>
                            <a:gsLst>
                              <a:gs pos="0">
                                <a:schemeClr val="tx2">
                                  <a:lumMod val="50000"/>
                                  <a:lumOff val="50000"/>
                                </a:schemeClr>
                              </a:gs>
                              <a:gs pos="100000">
                                <a:schemeClr val="tx1"/>
                              </a:gs>
                            </a:gsLst>
                            <a:lin ang="2700000" scaled="0"/>
                          </a:gradFill>
                          <a:latin typeface="Cambria Math" panose="02040503050406030204" pitchFamily="18" charset="0"/>
                        </a:rPr>
                        <m:t>ℴ𝓎</m:t>
                      </m:r>
                    </m:oMath>
                  </m:oMathPara>
                </a14:m>
                <a:endParaRPr lang="en-US" sz="7200" dirty="0">
                  <a:gradFill>
                    <a:gsLst>
                      <a:gs pos="0">
                        <a:schemeClr val="tx2">
                          <a:lumMod val="50000"/>
                          <a:lumOff val="50000"/>
                        </a:schemeClr>
                      </a:gs>
                      <a:gs pos="100000">
                        <a:schemeClr val="tx1"/>
                      </a:gs>
                    </a:gsLst>
                    <a:lin ang="2700000" scaled="0"/>
                  </a:gra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B82E5E-8372-CF65-6516-75312CFD4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129" y="1657529"/>
                <a:ext cx="2113935" cy="1200329"/>
              </a:xfrm>
              <a:prstGeom prst="rect">
                <a:avLst/>
              </a:prstGeom>
              <a:blipFill>
                <a:blip r:embed="rId3"/>
                <a:stretch>
                  <a:fillRect r="-57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silhouette of a person&#10;&#10;Description automatically generated">
            <a:extLst>
              <a:ext uri="{FF2B5EF4-FFF2-40B4-BE49-F238E27FC236}">
                <a16:creationId xmlns:a16="http://schemas.microsoft.com/office/drawing/2014/main" id="{66BAF43A-7103-B28E-99FF-9F0E9F9EF1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350" y="365760"/>
            <a:ext cx="875070" cy="875070"/>
          </a:xfrm>
          <a:prstGeom prst="rect">
            <a:avLst/>
          </a:prstGeom>
          <a:noFill/>
        </p:spPr>
      </p:pic>
      <p:pic>
        <p:nvPicPr>
          <p:cNvPr id="15" name="Picture 14" descr="A black molecule symbol with dots&#10;&#10;Description automatically generated with medium confidence">
            <a:extLst>
              <a:ext uri="{FF2B5EF4-FFF2-40B4-BE49-F238E27FC236}">
                <a16:creationId xmlns:a16="http://schemas.microsoft.com/office/drawing/2014/main" id="{3584B842-CC25-D0C7-46EC-0D2BB2F56DF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17184"/>
            <a:ext cx="1017639" cy="101763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172B0AA-0DD6-C0AF-5B16-2132E8C3E7F1}"/>
              </a:ext>
            </a:extLst>
          </p:cNvPr>
          <p:cNvSpPr/>
          <p:nvPr/>
        </p:nvSpPr>
        <p:spPr>
          <a:xfrm>
            <a:off x="88490" y="85166"/>
            <a:ext cx="5555226" cy="3343834"/>
          </a:xfrm>
          <a:custGeom>
            <a:avLst/>
            <a:gdLst>
              <a:gd name="connsiteX0" fmla="*/ 0 w 5555226"/>
              <a:gd name="connsiteY0" fmla="*/ 0 h 3343834"/>
              <a:gd name="connsiteX1" fmla="*/ 694403 w 5555226"/>
              <a:gd name="connsiteY1" fmla="*/ 0 h 3343834"/>
              <a:gd name="connsiteX2" fmla="*/ 1444359 w 5555226"/>
              <a:gd name="connsiteY2" fmla="*/ 0 h 3343834"/>
              <a:gd name="connsiteX3" fmla="*/ 2083210 w 5555226"/>
              <a:gd name="connsiteY3" fmla="*/ 0 h 3343834"/>
              <a:gd name="connsiteX4" fmla="*/ 2666508 w 5555226"/>
              <a:gd name="connsiteY4" fmla="*/ 0 h 3343834"/>
              <a:gd name="connsiteX5" fmla="*/ 3249807 w 5555226"/>
              <a:gd name="connsiteY5" fmla="*/ 0 h 3343834"/>
              <a:gd name="connsiteX6" fmla="*/ 3833106 w 5555226"/>
              <a:gd name="connsiteY6" fmla="*/ 0 h 3343834"/>
              <a:gd name="connsiteX7" fmla="*/ 4638614 w 5555226"/>
              <a:gd name="connsiteY7" fmla="*/ 0 h 3343834"/>
              <a:gd name="connsiteX8" fmla="*/ 5555226 w 5555226"/>
              <a:gd name="connsiteY8" fmla="*/ 0 h 3343834"/>
              <a:gd name="connsiteX9" fmla="*/ 5555226 w 5555226"/>
              <a:gd name="connsiteY9" fmla="*/ 635328 h 3343834"/>
              <a:gd name="connsiteX10" fmla="*/ 5555226 w 5555226"/>
              <a:gd name="connsiteY10" fmla="*/ 1337534 h 3343834"/>
              <a:gd name="connsiteX11" fmla="*/ 5555226 w 5555226"/>
              <a:gd name="connsiteY11" fmla="*/ 2073177 h 3343834"/>
              <a:gd name="connsiteX12" fmla="*/ 5555226 w 5555226"/>
              <a:gd name="connsiteY12" fmla="*/ 2708506 h 3343834"/>
              <a:gd name="connsiteX13" fmla="*/ 5555226 w 5555226"/>
              <a:gd name="connsiteY13" fmla="*/ 3343834 h 3343834"/>
              <a:gd name="connsiteX14" fmla="*/ 4971927 w 5555226"/>
              <a:gd name="connsiteY14" fmla="*/ 3343834 h 3343834"/>
              <a:gd name="connsiteX15" fmla="*/ 4166420 w 5555226"/>
              <a:gd name="connsiteY15" fmla="*/ 3343834 h 3343834"/>
              <a:gd name="connsiteX16" fmla="*/ 3638673 w 5555226"/>
              <a:gd name="connsiteY16" fmla="*/ 3343834 h 3343834"/>
              <a:gd name="connsiteX17" fmla="*/ 2944270 w 5555226"/>
              <a:gd name="connsiteY17" fmla="*/ 3343834 h 3343834"/>
              <a:gd name="connsiteX18" fmla="*/ 2416523 w 5555226"/>
              <a:gd name="connsiteY18" fmla="*/ 3343834 h 3343834"/>
              <a:gd name="connsiteX19" fmla="*/ 1833225 w 5555226"/>
              <a:gd name="connsiteY19" fmla="*/ 3343834 h 3343834"/>
              <a:gd name="connsiteX20" fmla="*/ 1138821 w 5555226"/>
              <a:gd name="connsiteY20" fmla="*/ 3343834 h 3343834"/>
              <a:gd name="connsiteX21" fmla="*/ 0 w 5555226"/>
              <a:gd name="connsiteY21" fmla="*/ 3343834 h 3343834"/>
              <a:gd name="connsiteX22" fmla="*/ 0 w 5555226"/>
              <a:gd name="connsiteY22" fmla="*/ 2708506 h 3343834"/>
              <a:gd name="connsiteX23" fmla="*/ 0 w 5555226"/>
              <a:gd name="connsiteY23" fmla="*/ 2073177 h 3343834"/>
              <a:gd name="connsiteX24" fmla="*/ 0 w 5555226"/>
              <a:gd name="connsiteY24" fmla="*/ 1437849 h 3343834"/>
              <a:gd name="connsiteX25" fmla="*/ 0 w 5555226"/>
              <a:gd name="connsiteY25" fmla="*/ 802520 h 3343834"/>
              <a:gd name="connsiteX26" fmla="*/ 0 w 5555226"/>
              <a:gd name="connsiteY26" fmla="*/ 0 h 334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55226" h="3343834" extrusionOk="0">
                <a:moveTo>
                  <a:pt x="0" y="0"/>
                </a:moveTo>
                <a:cubicBezTo>
                  <a:pt x="321394" y="8447"/>
                  <a:pt x="382471" y="-10382"/>
                  <a:pt x="694403" y="0"/>
                </a:cubicBezTo>
                <a:cubicBezTo>
                  <a:pt x="1006335" y="10382"/>
                  <a:pt x="1138083" y="-18133"/>
                  <a:pt x="1444359" y="0"/>
                </a:cubicBezTo>
                <a:cubicBezTo>
                  <a:pt x="1750635" y="18133"/>
                  <a:pt x="1855283" y="11257"/>
                  <a:pt x="2083210" y="0"/>
                </a:cubicBezTo>
                <a:cubicBezTo>
                  <a:pt x="2311137" y="-11257"/>
                  <a:pt x="2393740" y="-950"/>
                  <a:pt x="2666508" y="0"/>
                </a:cubicBezTo>
                <a:cubicBezTo>
                  <a:pt x="2939276" y="950"/>
                  <a:pt x="3091987" y="-27734"/>
                  <a:pt x="3249807" y="0"/>
                </a:cubicBezTo>
                <a:cubicBezTo>
                  <a:pt x="3407627" y="27734"/>
                  <a:pt x="3659104" y="6010"/>
                  <a:pt x="3833106" y="0"/>
                </a:cubicBezTo>
                <a:cubicBezTo>
                  <a:pt x="4007108" y="-6010"/>
                  <a:pt x="4339179" y="-17395"/>
                  <a:pt x="4638614" y="0"/>
                </a:cubicBezTo>
                <a:cubicBezTo>
                  <a:pt x="4938049" y="17395"/>
                  <a:pt x="5251790" y="36414"/>
                  <a:pt x="5555226" y="0"/>
                </a:cubicBezTo>
                <a:cubicBezTo>
                  <a:pt x="5566747" y="147039"/>
                  <a:pt x="5578031" y="381604"/>
                  <a:pt x="5555226" y="635328"/>
                </a:cubicBezTo>
                <a:cubicBezTo>
                  <a:pt x="5532421" y="889052"/>
                  <a:pt x="5541214" y="1050226"/>
                  <a:pt x="5555226" y="1337534"/>
                </a:cubicBezTo>
                <a:cubicBezTo>
                  <a:pt x="5569238" y="1624842"/>
                  <a:pt x="5529470" y="1724729"/>
                  <a:pt x="5555226" y="2073177"/>
                </a:cubicBezTo>
                <a:cubicBezTo>
                  <a:pt x="5580982" y="2421625"/>
                  <a:pt x="5568865" y="2410165"/>
                  <a:pt x="5555226" y="2708506"/>
                </a:cubicBezTo>
                <a:cubicBezTo>
                  <a:pt x="5541587" y="3006847"/>
                  <a:pt x="5523525" y="3199716"/>
                  <a:pt x="5555226" y="3343834"/>
                </a:cubicBezTo>
                <a:cubicBezTo>
                  <a:pt x="5298812" y="3339348"/>
                  <a:pt x="5106935" y="3330328"/>
                  <a:pt x="4971927" y="3343834"/>
                </a:cubicBezTo>
                <a:cubicBezTo>
                  <a:pt x="4836919" y="3357340"/>
                  <a:pt x="4468088" y="3345199"/>
                  <a:pt x="4166420" y="3343834"/>
                </a:cubicBezTo>
                <a:cubicBezTo>
                  <a:pt x="3864752" y="3342469"/>
                  <a:pt x="3781032" y="3346728"/>
                  <a:pt x="3638673" y="3343834"/>
                </a:cubicBezTo>
                <a:cubicBezTo>
                  <a:pt x="3496314" y="3340940"/>
                  <a:pt x="3178160" y="3342639"/>
                  <a:pt x="2944270" y="3343834"/>
                </a:cubicBezTo>
                <a:cubicBezTo>
                  <a:pt x="2710380" y="3345029"/>
                  <a:pt x="2585066" y="3330666"/>
                  <a:pt x="2416523" y="3343834"/>
                </a:cubicBezTo>
                <a:cubicBezTo>
                  <a:pt x="2247980" y="3357002"/>
                  <a:pt x="2054452" y="3337970"/>
                  <a:pt x="1833225" y="3343834"/>
                </a:cubicBezTo>
                <a:cubicBezTo>
                  <a:pt x="1611998" y="3349698"/>
                  <a:pt x="1381211" y="3366300"/>
                  <a:pt x="1138821" y="3343834"/>
                </a:cubicBezTo>
                <a:cubicBezTo>
                  <a:pt x="896431" y="3321368"/>
                  <a:pt x="257093" y="3392895"/>
                  <a:pt x="0" y="3343834"/>
                </a:cubicBezTo>
                <a:cubicBezTo>
                  <a:pt x="-18922" y="3158057"/>
                  <a:pt x="26546" y="2883080"/>
                  <a:pt x="0" y="2708506"/>
                </a:cubicBezTo>
                <a:cubicBezTo>
                  <a:pt x="-26546" y="2533932"/>
                  <a:pt x="-30351" y="2282194"/>
                  <a:pt x="0" y="2073177"/>
                </a:cubicBezTo>
                <a:cubicBezTo>
                  <a:pt x="30351" y="1864160"/>
                  <a:pt x="130" y="1620812"/>
                  <a:pt x="0" y="1437849"/>
                </a:cubicBezTo>
                <a:cubicBezTo>
                  <a:pt x="-130" y="1254886"/>
                  <a:pt x="21736" y="964031"/>
                  <a:pt x="0" y="802520"/>
                </a:cubicBezTo>
                <a:cubicBezTo>
                  <a:pt x="-21736" y="641009"/>
                  <a:pt x="33055" y="350087"/>
                  <a:pt x="0" y="0"/>
                </a:cubicBezTo>
                <a:close/>
              </a:path>
            </a:pathLst>
          </a:custGeom>
          <a:noFill/>
          <a:ln w="76200">
            <a:gradFill>
              <a:gsLst>
                <a:gs pos="100000">
                  <a:schemeClr val="tx1"/>
                </a:gs>
                <a:gs pos="0">
                  <a:schemeClr val="tx1"/>
                </a:gs>
                <a:gs pos="50000">
                  <a:schemeClr val="tx2">
                    <a:lumMod val="50000"/>
                    <a:lumOff val="50000"/>
                  </a:schemeClr>
                </a:gs>
              </a:gsLst>
              <a:lin ang="2700000" scaled="0"/>
            </a:gradFill>
            <a:extLst>
              <a:ext uri="{C807C97D-BFC1-408E-A445-0C87EB9F89A2}">
                <ask:lineSketchStyleProps xmlns:ask="http://schemas.microsoft.com/office/drawing/2018/sketchyshapes" sd="24459611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9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Rodney McCoy</dc:creator>
  <cp:lastModifiedBy>Rodney McCoy</cp:lastModifiedBy>
  <cp:revision>3</cp:revision>
  <dcterms:created xsi:type="dcterms:W3CDTF">2024-08-17T21:35:58Z</dcterms:created>
  <dcterms:modified xsi:type="dcterms:W3CDTF">2024-08-17T22:55:49Z</dcterms:modified>
</cp:coreProperties>
</file>