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1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3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2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7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9231C-2FE9-D63C-3090-A49DE59DF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27703" y="306768"/>
                <a:ext cx="3977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2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0"/>
                          </a:gradFill>
                          <a:latin typeface="Cambria Math" panose="02040503050406030204" pitchFamily="18" charset="0"/>
                        </a:rPr>
                        <m:t>ℛℴ𝒹𝓃ℯ𝓎</m:t>
                      </m:r>
                    </m:oMath>
                  </m:oMathPara>
                </a14:m>
                <a:endParaRPr lang="en-US" sz="6000" dirty="0">
                  <a:gradFill>
                    <a:gsLst>
                      <a:gs pos="0">
                        <a:schemeClr val="tx1"/>
                      </a:gs>
                      <a:gs pos="100000">
                        <a:schemeClr val="tx2">
                          <a:lumMod val="50000"/>
                          <a:lumOff val="50000"/>
                        </a:schemeClr>
                      </a:gs>
                    </a:gsLst>
                    <a:lin ang="2700000" scaled="0"/>
                  </a:gra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9231C-2FE9-D63C-3090-A49DE59DF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03" y="306768"/>
                <a:ext cx="3977150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B82E5E-8372-CF65-6516-75312CFD45C7}"/>
                  </a:ext>
                </a:extLst>
              </p:cNvPr>
              <p:cNvSpPr txBox="1"/>
              <p:nvPr/>
            </p:nvSpPr>
            <p:spPr>
              <a:xfrm>
                <a:off x="427705" y="1628033"/>
                <a:ext cx="42917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000" i="1" smtClean="0">
                          <a:gradFill>
                            <a:gsLst>
                              <a:gs pos="0">
                                <a:schemeClr val="tx2">
                                  <a:lumMod val="50000"/>
                                  <a:lumOff val="50000"/>
                                </a:schemeClr>
                              </a:gs>
                              <a:gs pos="100000">
                                <a:schemeClr val="tx1"/>
                              </a:gs>
                            </a:gsLst>
                            <a:lin ang="2700000" scaled="0"/>
                          </a:gradFill>
                          <a:latin typeface="Cambria Math" panose="02040503050406030204" pitchFamily="18" charset="0"/>
                        </a:rPr>
                        <m:t>ℳ𝒸𝒞</m:t>
                      </m:r>
                      <m:r>
                        <a:rPr lang="en-US" sz="6000" i="1">
                          <a:gradFill>
                            <a:gsLst>
                              <a:gs pos="0">
                                <a:schemeClr val="tx2">
                                  <a:lumMod val="50000"/>
                                  <a:lumOff val="50000"/>
                                </a:schemeClr>
                              </a:gs>
                              <a:gs pos="100000">
                                <a:schemeClr val="tx1"/>
                              </a:gs>
                            </a:gsLst>
                            <a:lin ang="2700000" scaled="0"/>
                          </a:gradFill>
                          <a:latin typeface="Cambria Math" panose="02040503050406030204" pitchFamily="18" charset="0"/>
                        </a:rPr>
                        <m:t>ℴ𝓎</m:t>
                      </m:r>
                    </m:oMath>
                  </m:oMathPara>
                </a14:m>
                <a:endParaRPr lang="en-US" sz="6000" dirty="0">
                  <a:gradFill>
                    <a:gsLst>
                      <a:gs pos="0">
                        <a:schemeClr val="tx2">
                          <a:lumMod val="50000"/>
                          <a:lumOff val="50000"/>
                        </a:schemeClr>
                      </a:gs>
                      <a:gs pos="100000">
                        <a:schemeClr val="tx1"/>
                      </a:gs>
                    </a:gsLst>
                    <a:lin ang="2700000" scaled="0"/>
                  </a:gra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B82E5E-8372-CF65-6516-75312CFD4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05" y="1628033"/>
                <a:ext cx="4291784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silhouette of a person&#10;&#10;Description automatically generated">
            <a:extLst>
              <a:ext uri="{FF2B5EF4-FFF2-40B4-BE49-F238E27FC236}">
                <a16:creationId xmlns:a16="http://schemas.microsoft.com/office/drawing/2014/main" id="{66BAF43A-7103-B28E-99FF-9F0E9F9EF1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37" y="182880"/>
            <a:ext cx="1139551" cy="1139551"/>
          </a:xfrm>
          <a:prstGeom prst="rect">
            <a:avLst/>
          </a:prstGeom>
          <a:noFill/>
        </p:spPr>
      </p:pic>
      <p:pic>
        <p:nvPicPr>
          <p:cNvPr id="15" name="Picture 14" descr="A black molecule symbol with dots&#10;&#10;Description automatically generated with medium confidence">
            <a:extLst>
              <a:ext uri="{FF2B5EF4-FFF2-40B4-BE49-F238E27FC236}">
                <a16:creationId xmlns:a16="http://schemas.microsoft.com/office/drawing/2014/main" id="{3584B842-CC25-D0C7-46EC-0D2BB2F56DF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8" y="1502267"/>
            <a:ext cx="1312607" cy="13126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72B0AA-0DD6-C0AF-5B16-2132E8C3E7F1}"/>
              </a:ext>
            </a:extLst>
          </p:cNvPr>
          <p:cNvSpPr/>
          <p:nvPr/>
        </p:nvSpPr>
        <p:spPr>
          <a:xfrm>
            <a:off x="182880" y="182880"/>
            <a:ext cx="4800600" cy="2743200"/>
          </a:xfrm>
          <a:custGeom>
            <a:avLst/>
            <a:gdLst>
              <a:gd name="connsiteX0" fmla="*/ 0 w 4800600"/>
              <a:gd name="connsiteY0" fmla="*/ 0 h 2743200"/>
              <a:gd name="connsiteX1" fmla="*/ 685800 w 4800600"/>
              <a:gd name="connsiteY1" fmla="*/ 0 h 2743200"/>
              <a:gd name="connsiteX2" fmla="*/ 1419606 w 4800600"/>
              <a:gd name="connsiteY2" fmla="*/ 0 h 2743200"/>
              <a:gd name="connsiteX3" fmla="*/ 2057400 w 4800600"/>
              <a:gd name="connsiteY3" fmla="*/ 0 h 2743200"/>
              <a:gd name="connsiteX4" fmla="*/ 2647188 w 4800600"/>
              <a:gd name="connsiteY4" fmla="*/ 0 h 2743200"/>
              <a:gd name="connsiteX5" fmla="*/ 3236976 w 4800600"/>
              <a:gd name="connsiteY5" fmla="*/ 0 h 2743200"/>
              <a:gd name="connsiteX6" fmla="*/ 3826764 w 4800600"/>
              <a:gd name="connsiteY6" fmla="*/ 0 h 2743200"/>
              <a:gd name="connsiteX7" fmla="*/ 4800600 w 4800600"/>
              <a:gd name="connsiteY7" fmla="*/ 0 h 2743200"/>
              <a:gd name="connsiteX8" fmla="*/ 4800600 w 4800600"/>
              <a:gd name="connsiteY8" fmla="*/ 685800 h 2743200"/>
              <a:gd name="connsiteX9" fmla="*/ 4800600 w 4800600"/>
              <a:gd name="connsiteY9" fmla="*/ 1426464 h 2743200"/>
              <a:gd name="connsiteX10" fmla="*/ 4800600 w 4800600"/>
              <a:gd name="connsiteY10" fmla="*/ 2139696 h 2743200"/>
              <a:gd name="connsiteX11" fmla="*/ 4800600 w 4800600"/>
              <a:gd name="connsiteY11" fmla="*/ 2743200 h 2743200"/>
              <a:gd name="connsiteX12" fmla="*/ 4162806 w 4800600"/>
              <a:gd name="connsiteY12" fmla="*/ 2743200 h 2743200"/>
              <a:gd name="connsiteX13" fmla="*/ 3477006 w 4800600"/>
              <a:gd name="connsiteY13" fmla="*/ 2743200 h 2743200"/>
              <a:gd name="connsiteX14" fmla="*/ 2743200 w 4800600"/>
              <a:gd name="connsiteY14" fmla="*/ 2743200 h 2743200"/>
              <a:gd name="connsiteX15" fmla="*/ 1961388 w 4800600"/>
              <a:gd name="connsiteY15" fmla="*/ 2743200 h 2743200"/>
              <a:gd name="connsiteX16" fmla="*/ 1419606 w 4800600"/>
              <a:gd name="connsiteY16" fmla="*/ 2743200 h 2743200"/>
              <a:gd name="connsiteX17" fmla="*/ 733806 w 4800600"/>
              <a:gd name="connsiteY17" fmla="*/ 2743200 h 2743200"/>
              <a:gd name="connsiteX18" fmla="*/ 0 w 4800600"/>
              <a:gd name="connsiteY18" fmla="*/ 2743200 h 2743200"/>
              <a:gd name="connsiteX19" fmla="*/ 0 w 4800600"/>
              <a:gd name="connsiteY19" fmla="*/ 2112264 h 2743200"/>
              <a:gd name="connsiteX20" fmla="*/ 0 w 4800600"/>
              <a:gd name="connsiteY20" fmla="*/ 1426464 h 2743200"/>
              <a:gd name="connsiteX21" fmla="*/ 0 w 4800600"/>
              <a:gd name="connsiteY21" fmla="*/ 822960 h 2743200"/>
              <a:gd name="connsiteX22" fmla="*/ 0 w 4800600"/>
              <a:gd name="connsiteY2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00600" h="2743200" extrusionOk="0">
                <a:moveTo>
                  <a:pt x="0" y="0"/>
                </a:moveTo>
                <a:cubicBezTo>
                  <a:pt x="225462" y="-24104"/>
                  <a:pt x="516195" y="27305"/>
                  <a:pt x="685800" y="0"/>
                </a:cubicBezTo>
                <a:cubicBezTo>
                  <a:pt x="855405" y="-27305"/>
                  <a:pt x="1214643" y="-772"/>
                  <a:pt x="1419606" y="0"/>
                </a:cubicBezTo>
                <a:cubicBezTo>
                  <a:pt x="1624569" y="772"/>
                  <a:pt x="1882163" y="16847"/>
                  <a:pt x="2057400" y="0"/>
                </a:cubicBezTo>
                <a:cubicBezTo>
                  <a:pt x="2232637" y="-16847"/>
                  <a:pt x="2398884" y="1496"/>
                  <a:pt x="2647188" y="0"/>
                </a:cubicBezTo>
                <a:cubicBezTo>
                  <a:pt x="2895492" y="-1496"/>
                  <a:pt x="2979156" y="-25626"/>
                  <a:pt x="3236976" y="0"/>
                </a:cubicBezTo>
                <a:cubicBezTo>
                  <a:pt x="3494796" y="25626"/>
                  <a:pt x="3595758" y="26798"/>
                  <a:pt x="3826764" y="0"/>
                </a:cubicBezTo>
                <a:cubicBezTo>
                  <a:pt x="4057770" y="-26798"/>
                  <a:pt x="4520304" y="-24412"/>
                  <a:pt x="4800600" y="0"/>
                </a:cubicBezTo>
                <a:cubicBezTo>
                  <a:pt x="4777462" y="292516"/>
                  <a:pt x="4789154" y="383974"/>
                  <a:pt x="4800600" y="685800"/>
                </a:cubicBezTo>
                <a:cubicBezTo>
                  <a:pt x="4812046" y="987626"/>
                  <a:pt x="4778329" y="1235001"/>
                  <a:pt x="4800600" y="1426464"/>
                </a:cubicBezTo>
                <a:cubicBezTo>
                  <a:pt x="4822871" y="1617927"/>
                  <a:pt x="4804860" y="1825626"/>
                  <a:pt x="4800600" y="2139696"/>
                </a:cubicBezTo>
                <a:cubicBezTo>
                  <a:pt x="4796340" y="2453766"/>
                  <a:pt x="4820121" y="2555275"/>
                  <a:pt x="4800600" y="2743200"/>
                </a:cubicBezTo>
                <a:cubicBezTo>
                  <a:pt x="4495707" y="2762889"/>
                  <a:pt x="4472602" y="2758676"/>
                  <a:pt x="4162806" y="2743200"/>
                </a:cubicBezTo>
                <a:cubicBezTo>
                  <a:pt x="3853010" y="2727724"/>
                  <a:pt x="3802300" y="2774081"/>
                  <a:pt x="3477006" y="2743200"/>
                </a:cubicBezTo>
                <a:cubicBezTo>
                  <a:pt x="3151712" y="2712319"/>
                  <a:pt x="2997403" y="2771143"/>
                  <a:pt x="2743200" y="2743200"/>
                </a:cubicBezTo>
                <a:cubicBezTo>
                  <a:pt x="2488997" y="2715257"/>
                  <a:pt x="2173877" y="2769994"/>
                  <a:pt x="1961388" y="2743200"/>
                </a:cubicBezTo>
                <a:cubicBezTo>
                  <a:pt x="1748899" y="2716406"/>
                  <a:pt x="1673048" y="2764097"/>
                  <a:pt x="1419606" y="2743200"/>
                </a:cubicBezTo>
                <a:cubicBezTo>
                  <a:pt x="1166164" y="2722303"/>
                  <a:pt x="1017042" y="2719708"/>
                  <a:pt x="733806" y="2743200"/>
                </a:cubicBezTo>
                <a:cubicBezTo>
                  <a:pt x="450570" y="2766692"/>
                  <a:pt x="312246" y="2725083"/>
                  <a:pt x="0" y="2743200"/>
                </a:cubicBezTo>
                <a:cubicBezTo>
                  <a:pt x="26524" y="2535284"/>
                  <a:pt x="-4939" y="2360024"/>
                  <a:pt x="0" y="2112264"/>
                </a:cubicBezTo>
                <a:cubicBezTo>
                  <a:pt x="4939" y="1864504"/>
                  <a:pt x="-16677" y="1737146"/>
                  <a:pt x="0" y="1426464"/>
                </a:cubicBezTo>
                <a:cubicBezTo>
                  <a:pt x="16677" y="1115782"/>
                  <a:pt x="2208" y="947126"/>
                  <a:pt x="0" y="822960"/>
                </a:cubicBezTo>
                <a:cubicBezTo>
                  <a:pt x="-2208" y="698794"/>
                  <a:pt x="39700" y="347269"/>
                  <a:pt x="0" y="0"/>
                </a:cubicBezTo>
                <a:close/>
              </a:path>
            </a:pathLst>
          </a:custGeom>
          <a:noFill/>
          <a:ln w="76200">
            <a:gradFill>
              <a:gsLst>
                <a:gs pos="100000">
                  <a:schemeClr val="tx1"/>
                </a:gs>
                <a:gs pos="0">
                  <a:schemeClr val="tx1"/>
                </a:gs>
                <a:gs pos="50000">
                  <a:schemeClr val="tx2">
                    <a:lumMod val="50000"/>
                    <a:lumOff val="50000"/>
                  </a:schemeClr>
                </a:gs>
              </a:gsLst>
              <a:lin ang="2700000" scaled="0"/>
            </a:gradFill>
            <a:extLst>
              <a:ext uri="{C807C97D-BFC1-408E-A445-0C87EB9F89A2}">
                <ask:lineSketchStyleProps xmlns:ask="http://schemas.microsoft.com/office/drawing/2018/sketchyshapes" sd="24459611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9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Rodney McCoy</dc:creator>
  <cp:lastModifiedBy>Rodney McCoy</cp:lastModifiedBy>
  <cp:revision>4</cp:revision>
  <dcterms:created xsi:type="dcterms:W3CDTF">2024-08-17T21:35:58Z</dcterms:created>
  <dcterms:modified xsi:type="dcterms:W3CDTF">2024-08-17T23:15:40Z</dcterms:modified>
</cp:coreProperties>
</file>