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1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3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5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2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9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2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6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7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4208A97-C041-2D56-C8F0-2DBC07F250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2" y="-347222"/>
            <a:ext cx="3526288" cy="32353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79231C-2FE9-D63C-3090-A49DE59DF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77562" y="501022"/>
                <a:ext cx="39771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smtClean="0">
                          <a:gradFill>
                            <a:gsLst>
                              <a:gs pos="0">
                                <a:schemeClr val="tx1"/>
                              </a:gs>
                              <a:gs pos="75000">
                                <a:schemeClr val="tx2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2700000" scaled="0"/>
                          </a:gradFill>
                          <a:latin typeface="Cambria Math" panose="02040503050406030204" pitchFamily="18" charset="0"/>
                        </a:rPr>
                        <m:t>ℛℴ𝒹𝓃</m:t>
                      </m:r>
                      <m:r>
                        <a:rPr lang="en-US" sz="4400" i="1" smtClean="0">
                          <a:gradFill>
                            <a:gsLst>
                              <a:gs pos="0">
                                <a:schemeClr val="tx1"/>
                              </a:gs>
                              <a:gs pos="75000">
                                <a:schemeClr val="tx2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2700000" scaled="0"/>
                          </a:gradFill>
                          <a:latin typeface="Cambria Math" panose="02040503050406030204" pitchFamily="18" charset="0"/>
                        </a:rPr>
                        <m:t>ℯ𝓎</m:t>
                      </m:r>
                    </m:oMath>
                  </m:oMathPara>
                </a14:m>
                <a:endParaRPr lang="en-US" sz="6000" dirty="0">
                  <a:gradFill>
                    <a:gsLst>
                      <a:gs pos="0">
                        <a:schemeClr val="tx1"/>
                      </a:gs>
                      <a:gs pos="100000">
                        <a:schemeClr val="tx2">
                          <a:lumMod val="50000"/>
                          <a:lumOff val="50000"/>
                        </a:schemeClr>
                      </a:gs>
                    </a:gsLst>
                    <a:lin ang="2700000" scaled="0"/>
                  </a:gra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79231C-2FE9-D63C-3090-A49DE59DF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62" y="501022"/>
                <a:ext cx="397715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B82E5E-8372-CF65-6516-75312CFD45C7}"/>
                  </a:ext>
                </a:extLst>
              </p:cNvPr>
              <p:cNvSpPr txBox="1"/>
              <p:nvPr/>
            </p:nvSpPr>
            <p:spPr>
              <a:xfrm>
                <a:off x="426229" y="1347731"/>
                <a:ext cx="317090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4400" i="1" smtClean="0">
                          <a:gradFill>
                            <a:gsLst>
                              <a:gs pos="25000">
                                <a:schemeClr val="tx2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/>
                              </a:gs>
                            </a:gsLst>
                            <a:lin ang="2700000" scaled="0"/>
                          </a:gradFill>
                          <a:latin typeface="Cambria Math" panose="02040503050406030204" pitchFamily="18" charset="0"/>
                        </a:rPr>
                        <m:t>ℳ𝒸𝒞</m:t>
                      </m:r>
                      <m:r>
                        <a:rPr lang="en-US" sz="4400" i="1">
                          <a:gradFill>
                            <a:gsLst>
                              <a:gs pos="25000">
                                <a:schemeClr val="tx2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/>
                              </a:gs>
                            </a:gsLst>
                            <a:lin ang="2700000" scaled="0"/>
                          </a:gradFill>
                          <a:latin typeface="Cambria Math" panose="02040503050406030204" pitchFamily="18" charset="0"/>
                        </a:rPr>
                        <m:t>ℴ𝓎</m:t>
                      </m:r>
                    </m:oMath>
                  </m:oMathPara>
                </a14:m>
                <a:endParaRPr lang="en-US" sz="6000" dirty="0">
                  <a:gradFill>
                    <a:gsLst>
                      <a:gs pos="25000">
                        <a:schemeClr val="tx2">
                          <a:lumMod val="75000"/>
                          <a:lumOff val="25000"/>
                        </a:schemeClr>
                      </a:gs>
                      <a:gs pos="100000">
                        <a:schemeClr val="tx1"/>
                      </a:gs>
                    </a:gsLst>
                    <a:lin ang="2700000" scaled="0"/>
                  </a:gra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B82E5E-8372-CF65-6516-75312CFD4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29" y="1347731"/>
                <a:ext cx="3170901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silhouette of a person&#10;&#10;Description automatically generated">
            <a:extLst>
              <a:ext uri="{FF2B5EF4-FFF2-40B4-BE49-F238E27FC236}">
                <a16:creationId xmlns:a16="http://schemas.microsoft.com/office/drawing/2014/main" id="{66BAF43A-7103-B28E-99FF-9F0E9F9EF11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911" y="233943"/>
            <a:ext cx="867198" cy="867198"/>
          </a:xfrm>
          <a:prstGeom prst="rect">
            <a:avLst/>
          </a:prstGeom>
          <a:noFill/>
        </p:spPr>
      </p:pic>
      <p:pic>
        <p:nvPicPr>
          <p:cNvPr id="15" name="Picture 14" descr="A black molecule symbol with dots&#10;&#10;Description automatically generated with medium confidence">
            <a:extLst>
              <a:ext uri="{FF2B5EF4-FFF2-40B4-BE49-F238E27FC236}">
                <a16:creationId xmlns:a16="http://schemas.microsoft.com/office/drawing/2014/main" id="{3584B842-CC25-D0C7-46EC-0D2BB2F56DF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1396385"/>
            <a:ext cx="998954" cy="9989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72B0AA-0DD6-C0AF-5B16-2132E8C3E7F1}"/>
              </a:ext>
            </a:extLst>
          </p:cNvPr>
          <p:cNvSpPr/>
          <p:nvPr/>
        </p:nvSpPr>
        <p:spPr>
          <a:xfrm>
            <a:off x="182880" y="182880"/>
            <a:ext cx="3657600" cy="2286000"/>
          </a:xfrm>
          <a:custGeom>
            <a:avLst/>
            <a:gdLst>
              <a:gd name="connsiteX0" fmla="*/ 0 w 3657600"/>
              <a:gd name="connsiteY0" fmla="*/ 0 h 2286000"/>
              <a:gd name="connsiteX1" fmla="*/ 609600 w 3657600"/>
              <a:gd name="connsiteY1" fmla="*/ 0 h 2286000"/>
              <a:gd name="connsiteX2" fmla="*/ 1255776 w 3657600"/>
              <a:gd name="connsiteY2" fmla="*/ 0 h 2286000"/>
              <a:gd name="connsiteX3" fmla="*/ 1828800 w 3657600"/>
              <a:gd name="connsiteY3" fmla="*/ 0 h 2286000"/>
              <a:gd name="connsiteX4" fmla="*/ 2365248 w 3657600"/>
              <a:gd name="connsiteY4" fmla="*/ 0 h 2286000"/>
              <a:gd name="connsiteX5" fmla="*/ 2901696 w 3657600"/>
              <a:gd name="connsiteY5" fmla="*/ 0 h 2286000"/>
              <a:gd name="connsiteX6" fmla="*/ 3657600 w 3657600"/>
              <a:gd name="connsiteY6" fmla="*/ 0 h 2286000"/>
              <a:gd name="connsiteX7" fmla="*/ 3657600 w 3657600"/>
              <a:gd name="connsiteY7" fmla="*/ 617220 h 2286000"/>
              <a:gd name="connsiteX8" fmla="*/ 3657600 w 3657600"/>
              <a:gd name="connsiteY8" fmla="*/ 1165860 h 2286000"/>
              <a:gd name="connsiteX9" fmla="*/ 3657600 w 3657600"/>
              <a:gd name="connsiteY9" fmla="*/ 1783080 h 2286000"/>
              <a:gd name="connsiteX10" fmla="*/ 3657600 w 3657600"/>
              <a:gd name="connsiteY10" fmla="*/ 2286000 h 2286000"/>
              <a:gd name="connsiteX11" fmla="*/ 2974848 w 3657600"/>
              <a:gd name="connsiteY11" fmla="*/ 2286000 h 2286000"/>
              <a:gd name="connsiteX12" fmla="*/ 2401824 w 3657600"/>
              <a:gd name="connsiteY12" fmla="*/ 2286000 h 2286000"/>
              <a:gd name="connsiteX13" fmla="*/ 1792224 w 3657600"/>
              <a:gd name="connsiteY13" fmla="*/ 2286000 h 2286000"/>
              <a:gd name="connsiteX14" fmla="*/ 1146048 w 3657600"/>
              <a:gd name="connsiteY14" fmla="*/ 2286000 h 2286000"/>
              <a:gd name="connsiteX15" fmla="*/ 0 w 3657600"/>
              <a:gd name="connsiteY15" fmla="*/ 2286000 h 2286000"/>
              <a:gd name="connsiteX16" fmla="*/ 0 w 3657600"/>
              <a:gd name="connsiteY16" fmla="*/ 1783080 h 2286000"/>
              <a:gd name="connsiteX17" fmla="*/ 0 w 3657600"/>
              <a:gd name="connsiteY17" fmla="*/ 1234440 h 2286000"/>
              <a:gd name="connsiteX18" fmla="*/ 0 w 3657600"/>
              <a:gd name="connsiteY18" fmla="*/ 708660 h 2286000"/>
              <a:gd name="connsiteX19" fmla="*/ 0 w 3657600"/>
              <a:gd name="connsiteY19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57600" h="2286000" extrusionOk="0">
                <a:moveTo>
                  <a:pt x="0" y="0"/>
                </a:moveTo>
                <a:cubicBezTo>
                  <a:pt x="139598" y="17806"/>
                  <a:pt x="477715" y="23495"/>
                  <a:pt x="609600" y="0"/>
                </a:cubicBezTo>
                <a:cubicBezTo>
                  <a:pt x="741485" y="-23495"/>
                  <a:pt x="1022975" y="-5686"/>
                  <a:pt x="1255776" y="0"/>
                </a:cubicBezTo>
                <a:cubicBezTo>
                  <a:pt x="1488577" y="5686"/>
                  <a:pt x="1583455" y="15819"/>
                  <a:pt x="1828800" y="0"/>
                </a:cubicBezTo>
                <a:cubicBezTo>
                  <a:pt x="2074145" y="-15819"/>
                  <a:pt x="2159126" y="21689"/>
                  <a:pt x="2365248" y="0"/>
                </a:cubicBezTo>
                <a:cubicBezTo>
                  <a:pt x="2571370" y="-21689"/>
                  <a:pt x="2766604" y="2797"/>
                  <a:pt x="2901696" y="0"/>
                </a:cubicBezTo>
                <a:cubicBezTo>
                  <a:pt x="3036788" y="-2797"/>
                  <a:pt x="3423285" y="12091"/>
                  <a:pt x="3657600" y="0"/>
                </a:cubicBezTo>
                <a:cubicBezTo>
                  <a:pt x="3658695" y="187111"/>
                  <a:pt x="3627544" y="460461"/>
                  <a:pt x="3657600" y="617220"/>
                </a:cubicBezTo>
                <a:cubicBezTo>
                  <a:pt x="3687656" y="773979"/>
                  <a:pt x="3666728" y="1011962"/>
                  <a:pt x="3657600" y="1165860"/>
                </a:cubicBezTo>
                <a:cubicBezTo>
                  <a:pt x="3648472" y="1319758"/>
                  <a:pt x="3666190" y="1504300"/>
                  <a:pt x="3657600" y="1783080"/>
                </a:cubicBezTo>
                <a:cubicBezTo>
                  <a:pt x="3649010" y="2061860"/>
                  <a:pt x="3641286" y="2041262"/>
                  <a:pt x="3657600" y="2286000"/>
                </a:cubicBezTo>
                <a:cubicBezTo>
                  <a:pt x="3453771" y="2304606"/>
                  <a:pt x="3250517" y="2279229"/>
                  <a:pt x="2974848" y="2286000"/>
                </a:cubicBezTo>
                <a:cubicBezTo>
                  <a:pt x="2699179" y="2292771"/>
                  <a:pt x="2521393" y="2282388"/>
                  <a:pt x="2401824" y="2286000"/>
                </a:cubicBezTo>
                <a:cubicBezTo>
                  <a:pt x="2282255" y="2289612"/>
                  <a:pt x="1920642" y="2267351"/>
                  <a:pt x="1792224" y="2286000"/>
                </a:cubicBezTo>
                <a:cubicBezTo>
                  <a:pt x="1663806" y="2304649"/>
                  <a:pt x="1328324" y="2306589"/>
                  <a:pt x="1146048" y="2286000"/>
                </a:cubicBezTo>
                <a:cubicBezTo>
                  <a:pt x="963772" y="2265411"/>
                  <a:pt x="265769" y="2268217"/>
                  <a:pt x="0" y="2286000"/>
                </a:cubicBezTo>
                <a:cubicBezTo>
                  <a:pt x="-14610" y="2113258"/>
                  <a:pt x="-18026" y="1987678"/>
                  <a:pt x="0" y="1783080"/>
                </a:cubicBezTo>
                <a:cubicBezTo>
                  <a:pt x="18026" y="1578482"/>
                  <a:pt x="-20552" y="1395696"/>
                  <a:pt x="0" y="1234440"/>
                </a:cubicBezTo>
                <a:cubicBezTo>
                  <a:pt x="20552" y="1073184"/>
                  <a:pt x="-23284" y="911557"/>
                  <a:pt x="0" y="708660"/>
                </a:cubicBezTo>
                <a:cubicBezTo>
                  <a:pt x="23284" y="505763"/>
                  <a:pt x="32780" y="232595"/>
                  <a:pt x="0" y="0"/>
                </a:cubicBezTo>
                <a:close/>
              </a:path>
            </a:pathLst>
          </a:custGeom>
          <a:noFill/>
          <a:ln w="76200">
            <a:gradFill>
              <a:gsLst>
                <a:gs pos="100000">
                  <a:schemeClr val="tx1"/>
                </a:gs>
                <a:gs pos="0">
                  <a:schemeClr val="tx1"/>
                </a:gs>
                <a:gs pos="50000">
                  <a:schemeClr val="tx2">
                    <a:lumMod val="75000"/>
                    <a:lumOff val="25000"/>
                  </a:schemeClr>
                </a:gs>
              </a:gsLst>
              <a:lin ang="2700000" scaled="0"/>
            </a:gradFill>
            <a:extLst>
              <a:ext uri="{C807C97D-BFC1-408E-A445-0C87EB9F89A2}">
                <ask:lineSketchStyleProps xmlns:ask="http://schemas.microsoft.com/office/drawing/2018/sketchyshapes" sd="24459611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9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Rodney McCoy</dc:creator>
  <cp:lastModifiedBy>Rodney McCoy</cp:lastModifiedBy>
  <cp:revision>6</cp:revision>
  <cp:lastPrinted>2024-08-17T23:19:18Z</cp:lastPrinted>
  <dcterms:created xsi:type="dcterms:W3CDTF">2024-08-17T21:35:58Z</dcterms:created>
  <dcterms:modified xsi:type="dcterms:W3CDTF">2024-08-17T23:27:04Z</dcterms:modified>
</cp:coreProperties>
</file>