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1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3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5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2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9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2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6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B4E1-C6B5-4DBB-919B-A00C398F752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7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EFB4E1-C6B5-4DBB-919B-A00C398F752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B747F-323C-44AC-8164-24657E5CD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4208A97-C041-2D56-C8F0-2DBC07F250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8" y="-689092"/>
            <a:ext cx="4354213" cy="3994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79231C-2FE9-D63C-3090-A49DE59DFF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56218" y="540350"/>
                <a:ext cx="39771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 i="1" smtClean="0">
                          <a:gradFill>
                            <a:gsLst>
                              <a:gs pos="0">
                                <a:schemeClr val="tx1"/>
                              </a:gs>
                              <a:gs pos="75000">
                                <a:schemeClr val="tx2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2700000" scaled="0"/>
                          </a:gradFill>
                          <a:latin typeface="Cambria Math" panose="02040503050406030204" pitchFamily="18" charset="0"/>
                        </a:rPr>
                        <m:t>ℛℴ𝒹𝓃ℯ𝓎</m:t>
                      </m:r>
                    </m:oMath>
                  </m:oMathPara>
                </a14:m>
                <a:endParaRPr lang="en-US" sz="6600" dirty="0">
                  <a:gradFill>
                    <a:gsLst>
                      <a:gs pos="0">
                        <a:schemeClr val="tx1"/>
                      </a:gs>
                      <a:gs pos="100000">
                        <a:schemeClr val="tx2">
                          <a:lumMod val="50000"/>
                          <a:lumOff val="50000"/>
                        </a:schemeClr>
                      </a:gs>
                    </a:gsLst>
                    <a:lin ang="2700000" scaled="0"/>
                  </a:gra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79231C-2FE9-D63C-3090-A49DE59DF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8" y="540350"/>
                <a:ext cx="397715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B82E5E-8372-CF65-6516-75312CFD45C7}"/>
                  </a:ext>
                </a:extLst>
              </p:cNvPr>
              <p:cNvSpPr txBox="1"/>
              <p:nvPr/>
            </p:nvSpPr>
            <p:spPr>
              <a:xfrm>
                <a:off x="613037" y="1308403"/>
                <a:ext cx="31709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4800" i="1" smtClean="0">
                          <a:gradFill>
                            <a:gsLst>
                              <a:gs pos="25000">
                                <a:schemeClr val="tx2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/>
                              </a:gs>
                            </a:gsLst>
                            <a:lin ang="2700000" scaled="0"/>
                          </a:gradFill>
                          <a:latin typeface="Cambria Math" panose="02040503050406030204" pitchFamily="18" charset="0"/>
                        </a:rPr>
                        <m:t>ℳ𝒸𝒞</m:t>
                      </m:r>
                      <m:r>
                        <a:rPr lang="en-US" sz="4800" i="1">
                          <a:gradFill>
                            <a:gsLst>
                              <a:gs pos="25000">
                                <a:schemeClr val="tx2">
                                  <a:lumMod val="75000"/>
                                  <a:lumOff val="25000"/>
                                </a:schemeClr>
                              </a:gs>
                              <a:gs pos="100000">
                                <a:schemeClr val="tx1"/>
                              </a:gs>
                            </a:gsLst>
                            <a:lin ang="2700000" scaled="0"/>
                          </a:gradFill>
                          <a:latin typeface="Cambria Math" panose="02040503050406030204" pitchFamily="18" charset="0"/>
                        </a:rPr>
                        <m:t>ℴ𝓎</m:t>
                      </m:r>
                    </m:oMath>
                  </m:oMathPara>
                </a14:m>
                <a:endParaRPr lang="en-US" sz="6600" dirty="0">
                  <a:gradFill>
                    <a:gsLst>
                      <a:gs pos="25000">
                        <a:schemeClr val="tx2">
                          <a:lumMod val="75000"/>
                          <a:lumOff val="25000"/>
                        </a:schemeClr>
                      </a:gs>
                      <a:gs pos="100000">
                        <a:schemeClr val="tx1"/>
                      </a:gs>
                    </a:gsLst>
                    <a:lin ang="2700000" scaled="0"/>
                  </a:gra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B82E5E-8372-CF65-6516-75312CFD4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37" y="1308403"/>
                <a:ext cx="3170901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silhouette of a person&#10;&#10;Description automatically generated">
            <a:extLst>
              <a:ext uri="{FF2B5EF4-FFF2-40B4-BE49-F238E27FC236}">
                <a16:creationId xmlns:a16="http://schemas.microsoft.com/office/drawing/2014/main" id="{66BAF43A-7103-B28E-99FF-9F0E9F9EF11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09" y="397324"/>
            <a:ext cx="585829" cy="585829"/>
          </a:xfrm>
          <a:prstGeom prst="rect">
            <a:avLst/>
          </a:prstGeom>
          <a:noFill/>
        </p:spPr>
      </p:pic>
      <p:pic>
        <p:nvPicPr>
          <p:cNvPr id="15" name="Picture 14" descr="A black molecule symbol with dots&#10;&#10;Description automatically generated with medium confidence">
            <a:extLst>
              <a:ext uri="{FF2B5EF4-FFF2-40B4-BE49-F238E27FC236}">
                <a16:creationId xmlns:a16="http://schemas.microsoft.com/office/drawing/2014/main" id="{3584B842-CC25-D0C7-46EC-0D2BB2F56DF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8" y="1521630"/>
            <a:ext cx="721689" cy="7216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72B0AA-0DD6-C0AF-5B16-2132E8C3E7F1}"/>
              </a:ext>
            </a:extLst>
          </p:cNvPr>
          <p:cNvSpPr/>
          <p:nvPr/>
        </p:nvSpPr>
        <p:spPr>
          <a:xfrm>
            <a:off x="182880" y="182880"/>
            <a:ext cx="3931920" cy="2377440"/>
          </a:xfrm>
          <a:custGeom>
            <a:avLst/>
            <a:gdLst>
              <a:gd name="connsiteX0" fmla="*/ 0 w 3931920"/>
              <a:gd name="connsiteY0" fmla="*/ 0 h 2377440"/>
              <a:gd name="connsiteX1" fmla="*/ 655320 w 3931920"/>
              <a:gd name="connsiteY1" fmla="*/ 0 h 2377440"/>
              <a:gd name="connsiteX2" fmla="*/ 1349959 w 3931920"/>
              <a:gd name="connsiteY2" fmla="*/ 0 h 2377440"/>
              <a:gd name="connsiteX3" fmla="*/ 1965960 w 3931920"/>
              <a:gd name="connsiteY3" fmla="*/ 0 h 2377440"/>
              <a:gd name="connsiteX4" fmla="*/ 2542642 w 3931920"/>
              <a:gd name="connsiteY4" fmla="*/ 0 h 2377440"/>
              <a:gd name="connsiteX5" fmla="*/ 3119323 w 3931920"/>
              <a:gd name="connsiteY5" fmla="*/ 0 h 2377440"/>
              <a:gd name="connsiteX6" fmla="*/ 3931920 w 3931920"/>
              <a:gd name="connsiteY6" fmla="*/ 0 h 2377440"/>
              <a:gd name="connsiteX7" fmla="*/ 3931920 w 3931920"/>
              <a:gd name="connsiteY7" fmla="*/ 641909 h 2377440"/>
              <a:gd name="connsiteX8" fmla="*/ 3931920 w 3931920"/>
              <a:gd name="connsiteY8" fmla="*/ 1212494 h 2377440"/>
              <a:gd name="connsiteX9" fmla="*/ 3931920 w 3931920"/>
              <a:gd name="connsiteY9" fmla="*/ 1854403 h 2377440"/>
              <a:gd name="connsiteX10" fmla="*/ 3931920 w 3931920"/>
              <a:gd name="connsiteY10" fmla="*/ 2377440 h 2377440"/>
              <a:gd name="connsiteX11" fmla="*/ 3197962 w 3931920"/>
              <a:gd name="connsiteY11" fmla="*/ 2377440 h 2377440"/>
              <a:gd name="connsiteX12" fmla="*/ 2581961 w 3931920"/>
              <a:gd name="connsiteY12" fmla="*/ 2377440 h 2377440"/>
              <a:gd name="connsiteX13" fmla="*/ 1926641 w 3931920"/>
              <a:gd name="connsiteY13" fmla="*/ 2377440 h 2377440"/>
              <a:gd name="connsiteX14" fmla="*/ 1232002 w 3931920"/>
              <a:gd name="connsiteY14" fmla="*/ 2377440 h 2377440"/>
              <a:gd name="connsiteX15" fmla="*/ 0 w 3931920"/>
              <a:gd name="connsiteY15" fmla="*/ 2377440 h 2377440"/>
              <a:gd name="connsiteX16" fmla="*/ 0 w 3931920"/>
              <a:gd name="connsiteY16" fmla="*/ 1854403 h 2377440"/>
              <a:gd name="connsiteX17" fmla="*/ 0 w 3931920"/>
              <a:gd name="connsiteY17" fmla="*/ 1283818 h 2377440"/>
              <a:gd name="connsiteX18" fmla="*/ 0 w 3931920"/>
              <a:gd name="connsiteY18" fmla="*/ 737006 h 2377440"/>
              <a:gd name="connsiteX19" fmla="*/ 0 w 3931920"/>
              <a:gd name="connsiteY19" fmla="*/ 0 h 23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31920" h="2377440" extrusionOk="0">
                <a:moveTo>
                  <a:pt x="0" y="0"/>
                </a:moveTo>
                <a:cubicBezTo>
                  <a:pt x="300902" y="20092"/>
                  <a:pt x="381941" y="-30607"/>
                  <a:pt x="655320" y="0"/>
                </a:cubicBezTo>
                <a:cubicBezTo>
                  <a:pt x="928699" y="30607"/>
                  <a:pt x="1017414" y="30867"/>
                  <a:pt x="1349959" y="0"/>
                </a:cubicBezTo>
                <a:cubicBezTo>
                  <a:pt x="1682504" y="-30867"/>
                  <a:pt x="1742398" y="22708"/>
                  <a:pt x="1965960" y="0"/>
                </a:cubicBezTo>
                <a:cubicBezTo>
                  <a:pt x="2189522" y="-22708"/>
                  <a:pt x="2304106" y="-3766"/>
                  <a:pt x="2542642" y="0"/>
                </a:cubicBezTo>
                <a:cubicBezTo>
                  <a:pt x="2781178" y="3766"/>
                  <a:pt x="2988909" y="23582"/>
                  <a:pt x="3119323" y="0"/>
                </a:cubicBezTo>
                <a:cubicBezTo>
                  <a:pt x="3249737" y="-23582"/>
                  <a:pt x="3657997" y="12019"/>
                  <a:pt x="3931920" y="0"/>
                </a:cubicBezTo>
                <a:cubicBezTo>
                  <a:pt x="3918094" y="288175"/>
                  <a:pt x="3901170" y="487612"/>
                  <a:pt x="3931920" y="641909"/>
                </a:cubicBezTo>
                <a:cubicBezTo>
                  <a:pt x="3962670" y="796206"/>
                  <a:pt x="3911613" y="1050742"/>
                  <a:pt x="3931920" y="1212494"/>
                </a:cubicBezTo>
                <a:cubicBezTo>
                  <a:pt x="3952227" y="1374246"/>
                  <a:pt x="3949172" y="1577987"/>
                  <a:pt x="3931920" y="1854403"/>
                </a:cubicBezTo>
                <a:cubicBezTo>
                  <a:pt x="3914668" y="2130819"/>
                  <a:pt x="3926782" y="2152451"/>
                  <a:pt x="3931920" y="2377440"/>
                </a:cubicBezTo>
                <a:cubicBezTo>
                  <a:pt x="3711346" y="2407290"/>
                  <a:pt x="3495779" y="2366183"/>
                  <a:pt x="3197962" y="2377440"/>
                </a:cubicBezTo>
                <a:cubicBezTo>
                  <a:pt x="2900145" y="2388697"/>
                  <a:pt x="2705591" y="2385322"/>
                  <a:pt x="2581961" y="2377440"/>
                </a:cubicBezTo>
                <a:cubicBezTo>
                  <a:pt x="2458331" y="2369558"/>
                  <a:pt x="2196010" y="2376317"/>
                  <a:pt x="1926641" y="2377440"/>
                </a:cubicBezTo>
                <a:cubicBezTo>
                  <a:pt x="1657272" y="2378563"/>
                  <a:pt x="1553373" y="2343200"/>
                  <a:pt x="1232002" y="2377440"/>
                </a:cubicBezTo>
                <a:cubicBezTo>
                  <a:pt x="910631" y="2411680"/>
                  <a:pt x="446633" y="2349756"/>
                  <a:pt x="0" y="2377440"/>
                </a:cubicBezTo>
                <a:cubicBezTo>
                  <a:pt x="99" y="2195049"/>
                  <a:pt x="-23238" y="2015033"/>
                  <a:pt x="0" y="1854403"/>
                </a:cubicBezTo>
                <a:cubicBezTo>
                  <a:pt x="23238" y="1693773"/>
                  <a:pt x="-13584" y="1464962"/>
                  <a:pt x="0" y="1283818"/>
                </a:cubicBezTo>
                <a:cubicBezTo>
                  <a:pt x="13584" y="1102674"/>
                  <a:pt x="-26640" y="850410"/>
                  <a:pt x="0" y="737006"/>
                </a:cubicBezTo>
                <a:cubicBezTo>
                  <a:pt x="26640" y="623602"/>
                  <a:pt x="1350" y="244388"/>
                  <a:pt x="0" y="0"/>
                </a:cubicBezTo>
                <a:close/>
              </a:path>
            </a:pathLst>
          </a:custGeom>
          <a:noFill/>
          <a:ln w="76200">
            <a:gradFill>
              <a:gsLst>
                <a:gs pos="100000">
                  <a:schemeClr val="tx1"/>
                </a:gs>
                <a:gs pos="0">
                  <a:schemeClr val="tx1"/>
                </a:gs>
                <a:gs pos="50000">
                  <a:schemeClr val="tx2">
                    <a:lumMod val="75000"/>
                    <a:lumOff val="25000"/>
                  </a:schemeClr>
                </a:gs>
              </a:gsLst>
              <a:lin ang="2700000" scaled="0"/>
            </a:gradFill>
            <a:extLst>
              <a:ext uri="{C807C97D-BFC1-408E-A445-0C87EB9F89A2}">
                <ask:lineSketchStyleProps xmlns:ask="http://schemas.microsoft.com/office/drawing/2018/sketchyshapes" sd="24459611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9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Rodney McCoy</dc:creator>
  <cp:lastModifiedBy>Rodney McCoy</cp:lastModifiedBy>
  <cp:revision>8</cp:revision>
  <cp:lastPrinted>2024-08-17T23:19:18Z</cp:lastPrinted>
  <dcterms:created xsi:type="dcterms:W3CDTF">2024-08-17T21:35:58Z</dcterms:created>
  <dcterms:modified xsi:type="dcterms:W3CDTF">2024-08-26T18:20:36Z</dcterms:modified>
</cp:coreProperties>
</file>