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9" r:id="rId2"/>
    <p:sldId id="268" r:id="rId3"/>
    <p:sldId id="265" r:id="rId4"/>
    <p:sldId id="266" r:id="rId5"/>
    <p:sldId id="264" r:id="rId6"/>
    <p:sldId id="267" r:id="rId7"/>
    <p:sldId id="263" r:id="rId8"/>
    <p:sldId id="272" r:id="rId9"/>
    <p:sldId id="258" r:id="rId10"/>
    <p:sldId id="260" r:id="rId11"/>
    <p:sldId id="262" r:id="rId12"/>
    <p:sldId id="261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5AD4B-2736-FFAF-C93F-7B01C98DB2B6}" v="55" dt="2022-12-07T20:40:06.875"/>
    <p1510:client id="{0D68008B-2B22-BFF1-7566-FD2775D1A8DB}" v="37" dt="2022-12-08T07:33:50.879"/>
    <p1510:client id="{1906F315-8CA7-DA3A-5184-AEB3DB8DD036}" v="1238" dt="2022-12-08T04:55:40.643"/>
    <p1510:client id="{345CD594-5EFF-0501-9E8E-AEBB2B2ABA48}" v="653" dt="2022-12-08T03:29:07.386"/>
    <p1510:client id="{34818CA1-942C-F62D-89A7-9E4298A29AF6}" v="35" dt="2022-12-08T17:07:40.888"/>
    <p1510:client id="{441A856C-B8BE-A170-EF9D-79FAB4B6329A}" v="975" dt="2022-12-08T16:45:43.462"/>
    <p1510:client id="{630BBF0F-E506-34BF-A2EF-51CC65664395}" v="1" dt="2022-12-07T21:01:52.564"/>
    <p1510:client id="{9CE06EC4-18CE-4FA8-B3D8-3F89CB91A1BB}" v="4" dt="2022-12-06T20:20:45.272"/>
    <p1510:client id="{C93C1403-A84F-DD84-07BF-0CF70E13F59E}" v="480" dt="2022-12-08T18:03:25.996"/>
    <p1510:client id="{E412C490-006E-4E27-9604-1A1034D43BCD}" v="768" dt="2022-12-07T23:52:53.472"/>
    <p1510:client id="{E78FD240-5E24-0734-9A70-B11607CD0C10}" v="311" dt="2022-12-06T21:04:19.058"/>
    <p1510:client id="{FAADC17C-A6CD-1B5D-842A-C2F18CF00D0B}" v="11" dt="2022-12-08T07:53:42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y, Rodney (mcco7053@vandals.uidaho.edu)" userId="S::mcco7053@vandals.uidaho.edu::fc6d4769-987a-47a2-8034-b1250e9754d9" providerId="AD" clId="Web-{E78FD240-5E24-0734-9A70-B11607CD0C10}"/>
    <pc:docChg chg="addSld delSld modSld">
      <pc:chgData name="McCoy, Rodney (mcco7053@vandals.uidaho.edu)" userId="S::mcco7053@vandals.uidaho.edu::fc6d4769-987a-47a2-8034-b1250e9754d9" providerId="AD" clId="Web-{E78FD240-5E24-0734-9A70-B11607CD0C10}" dt="2022-12-06T21:04:18.558" v="301" actId="20577"/>
      <pc:docMkLst>
        <pc:docMk/>
      </pc:docMkLst>
      <pc:sldChg chg="modSp">
        <pc:chgData name="McCoy, Rodney (mcco7053@vandals.uidaho.edu)" userId="S::mcco7053@vandals.uidaho.edu::fc6d4769-987a-47a2-8034-b1250e9754d9" providerId="AD" clId="Web-{E78FD240-5E24-0734-9A70-B11607CD0C10}" dt="2022-12-06T20:46:22.521" v="146" actId="20577"/>
        <pc:sldMkLst>
          <pc:docMk/>
          <pc:sldMk cId="463008278" sldId="258"/>
        </pc:sldMkLst>
        <pc:spChg chg="mod">
          <ac:chgData name="McCoy, Rodney (mcco7053@vandals.uidaho.edu)" userId="S::mcco7053@vandals.uidaho.edu::fc6d4769-987a-47a2-8034-b1250e9754d9" providerId="AD" clId="Web-{E78FD240-5E24-0734-9A70-B11607CD0C10}" dt="2022-12-06T20:32:23.348" v="78" actId="20577"/>
          <ac:spMkLst>
            <pc:docMk/>
            <pc:sldMk cId="463008278" sldId="258"/>
            <ac:spMk id="2" creationId="{B5C333FB-2192-5636-A684-4D1F0AC6DC62}"/>
          </ac:spMkLst>
        </pc:spChg>
        <pc:spChg chg="mod">
          <ac:chgData name="McCoy, Rodney (mcco7053@vandals.uidaho.edu)" userId="S::mcco7053@vandals.uidaho.edu::fc6d4769-987a-47a2-8034-b1250e9754d9" providerId="AD" clId="Web-{E78FD240-5E24-0734-9A70-B11607CD0C10}" dt="2022-12-06T20:46:22.521" v="146" actId="20577"/>
          <ac:spMkLst>
            <pc:docMk/>
            <pc:sldMk cId="463008278" sldId="258"/>
            <ac:spMk id="3" creationId="{A50726D5-D96A-823C-3311-30913A029F99}"/>
          </ac:spMkLst>
        </pc:spChg>
      </pc:sldChg>
      <pc:sldChg chg="modSp">
        <pc:chgData name="McCoy, Rodney (mcco7053@vandals.uidaho.edu)" userId="S::mcco7053@vandals.uidaho.edu::fc6d4769-987a-47a2-8034-b1250e9754d9" providerId="AD" clId="Web-{E78FD240-5E24-0734-9A70-B11607CD0C10}" dt="2022-12-06T20:29:53.267" v="9" actId="20577"/>
        <pc:sldMkLst>
          <pc:docMk/>
          <pc:sldMk cId="2643822454" sldId="259"/>
        </pc:sldMkLst>
        <pc:spChg chg="mod">
          <ac:chgData name="McCoy, Rodney (mcco7053@vandals.uidaho.edu)" userId="S::mcco7053@vandals.uidaho.edu::fc6d4769-987a-47a2-8034-b1250e9754d9" providerId="AD" clId="Web-{E78FD240-5E24-0734-9A70-B11607CD0C10}" dt="2022-12-06T20:29:53.267" v="9" actId="20577"/>
          <ac:spMkLst>
            <pc:docMk/>
            <pc:sldMk cId="2643822454" sldId="259"/>
            <ac:spMk id="3" creationId="{00000000-0000-0000-0000-000000000000}"/>
          </ac:spMkLst>
        </pc:spChg>
      </pc:sldChg>
      <pc:sldChg chg="modSp new">
        <pc:chgData name="McCoy, Rodney (mcco7053@vandals.uidaho.edu)" userId="S::mcco7053@vandals.uidaho.edu::fc6d4769-987a-47a2-8034-b1250e9754d9" providerId="AD" clId="Web-{E78FD240-5E24-0734-9A70-B11607CD0C10}" dt="2022-12-06T20:51:23.730" v="281" actId="20577"/>
        <pc:sldMkLst>
          <pc:docMk/>
          <pc:sldMk cId="706181857" sldId="260"/>
        </pc:sldMkLst>
        <pc:spChg chg="mod">
          <ac:chgData name="McCoy, Rodney (mcco7053@vandals.uidaho.edu)" userId="S::mcco7053@vandals.uidaho.edu::fc6d4769-987a-47a2-8034-b1250e9754d9" providerId="AD" clId="Web-{E78FD240-5E24-0734-9A70-B11607CD0C10}" dt="2022-12-06T20:51:23.730" v="281" actId="20577"/>
          <ac:spMkLst>
            <pc:docMk/>
            <pc:sldMk cId="706181857" sldId="260"/>
            <ac:spMk id="2" creationId="{0B657F7A-6E5E-A2AE-0BE3-25D2BBC04274}"/>
          </ac:spMkLst>
        </pc:spChg>
        <pc:spChg chg="mod">
          <ac:chgData name="McCoy, Rodney (mcco7053@vandals.uidaho.edu)" userId="S::mcco7053@vandals.uidaho.edu::fc6d4769-987a-47a2-8034-b1250e9754d9" providerId="AD" clId="Web-{E78FD240-5E24-0734-9A70-B11607CD0C10}" dt="2022-12-06T20:50:30.495" v="275" actId="20577"/>
          <ac:spMkLst>
            <pc:docMk/>
            <pc:sldMk cId="706181857" sldId="260"/>
            <ac:spMk id="3" creationId="{0DB68E2A-9AEA-7357-D80D-E79F55D247BE}"/>
          </ac:spMkLst>
        </pc:spChg>
      </pc:sldChg>
      <pc:sldChg chg="modSp new">
        <pc:chgData name="McCoy, Rodney (mcco7053@vandals.uidaho.edu)" userId="S::mcco7053@vandals.uidaho.edu::fc6d4769-987a-47a2-8034-b1250e9754d9" providerId="AD" clId="Web-{E78FD240-5E24-0734-9A70-B11607CD0C10}" dt="2022-12-06T20:49:45.822" v="252" actId="20577"/>
        <pc:sldMkLst>
          <pc:docMk/>
          <pc:sldMk cId="3117722720" sldId="261"/>
        </pc:sldMkLst>
        <pc:spChg chg="mod">
          <ac:chgData name="McCoy, Rodney (mcco7053@vandals.uidaho.edu)" userId="S::mcco7053@vandals.uidaho.edu::fc6d4769-987a-47a2-8034-b1250e9754d9" providerId="AD" clId="Web-{E78FD240-5E24-0734-9A70-B11607CD0C10}" dt="2022-12-06T20:47:43.210" v="202" actId="20577"/>
          <ac:spMkLst>
            <pc:docMk/>
            <pc:sldMk cId="3117722720" sldId="261"/>
            <ac:spMk id="2" creationId="{E1ECD341-6CB7-30E5-CAC5-7C03D6856789}"/>
          </ac:spMkLst>
        </pc:spChg>
        <pc:spChg chg="mod">
          <ac:chgData name="McCoy, Rodney (mcco7053@vandals.uidaho.edu)" userId="S::mcco7053@vandals.uidaho.edu::fc6d4769-987a-47a2-8034-b1250e9754d9" providerId="AD" clId="Web-{E78FD240-5E24-0734-9A70-B11607CD0C10}" dt="2022-12-06T20:49:45.822" v="252" actId="20577"/>
          <ac:spMkLst>
            <pc:docMk/>
            <pc:sldMk cId="3117722720" sldId="261"/>
            <ac:spMk id="3" creationId="{F44B581B-EF09-4EA1-792C-A28245320CDE}"/>
          </ac:spMkLst>
        </pc:spChg>
      </pc:sldChg>
      <pc:sldChg chg="modSp new">
        <pc:chgData name="McCoy, Rodney (mcco7053@vandals.uidaho.edu)" userId="S::mcco7053@vandals.uidaho.edu::fc6d4769-987a-47a2-8034-b1250e9754d9" providerId="AD" clId="Web-{E78FD240-5E24-0734-9A70-B11607CD0C10}" dt="2022-12-06T21:04:18.558" v="301" actId="20577"/>
        <pc:sldMkLst>
          <pc:docMk/>
          <pc:sldMk cId="364219072" sldId="262"/>
        </pc:sldMkLst>
        <pc:spChg chg="mod">
          <ac:chgData name="McCoy, Rodney (mcco7053@vandals.uidaho.edu)" userId="S::mcco7053@vandals.uidaho.edu::fc6d4769-987a-47a2-8034-b1250e9754d9" providerId="AD" clId="Web-{E78FD240-5E24-0734-9A70-B11607CD0C10}" dt="2022-12-06T21:04:18.558" v="301" actId="20577"/>
          <ac:spMkLst>
            <pc:docMk/>
            <pc:sldMk cId="364219072" sldId="262"/>
            <ac:spMk id="2" creationId="{3B30EB5B-B253-40F4-F0AF-B94197C332F7}"/>
          </ac:spMkLst>
        </pc:spChg>
      </pc:sldChg>
      <pc:sldChg chg="new del">
        <pc:chgData name="McCoy, Rodney (mcco7053@vandals.uidaho.edu)" userId="S::mcco7053@vandals.uidaho.edu::fc6d4769-987a-47a2-8034-b1250e9754d9" providerId="AD" clId="Web-{E78FD240-5E24-0734-9A70-B11607CD0C10}" dt="2022-12-06T20:53:15.717" v="292"/>
        <pc:sldMkLst>
          <pc:docMk/>
          <pc:sldMk cId="1063020502" sldId="263"/>
        </pc:sldMkLst>
      </pc:sldChg>
    </pc:docChg>
  </pc:docChgLst>
  <pc:docChgLst>
    <pc:chgData name="Doyle, Riley (doyl1482@vandals.uidaho.edu)" userId="S::doyl1482@vandals.uidaho.edu::4e09ee3f-0b46-42a8-9d06-6ab6179cceae" providerId="AD" clId="Web-{34818CA1-942C-F62D-89A7-9E4298A29AF6}"/>
    <pc:docChg chg="modSld">
      <pc:chgData name="Doyle, Riley (doyl1482@vandals.uidaho.edu)" userId="S::doyl1482@vandals.uidaho.edu::4e09ee3f-0b46-42a8-9d06-6ab6179cceae" providerId="AD" clId="Web-{34818CA1-942C-F62D-89A7-9E4298A29AF6}" dt="2022-12-08T17:07:40.373" v="32" actId="20577"/>
      <pc:docMkLst>
        <pc:docMk/>
      </pc:docMkLst>
      <pc:sldChg chg="modSp">
        <pc:chgData name="Doyle, Riley (doyl1482@vandals.uidaho.edu)" userId="S::doyl1482@vandals.uidaho.edu::4e09ee3f-0b46-42a8-9d06-6ab6179cceae" providerId="AD" clId="Web-{34818CA1-942C-F62D-89A7-9E4298A29AF6}" dt="2022-12-08T17:06:36.605" v="16" actId="20577"/>
        <pc:sldMkLst>
          <pc:docMk/>
          <pc:sldMk cId="2642939066" sldId="268"/>
        </pc:sldMkLst>
        <pc:spChg chg="mod">
          <ac:chgData name="Doyle, Riley (doyl1482@vandals.uidaho.edu)" userId="S::doyl1482@vandals.uidaho.edu::4e09ee3f-0b46-42a8-9d06-6ab6179cceae" providerId="AD" clId="Web-{34818CA1-942C-F62D-89A7-9E4298A29AF6}" dt="2022-12-08T17:06:36.605" v="16" actId="20577"/>
          <ac:spMkLst>
            <pc:docMk/>
            <pc:sldMk cId="2642939066" sldId="268"/>
            <ac:spMk id="4" creationId="{1F198F94-314E-7C41-CEB1-7929C03A28EA}"/>
          </ac:spMkLst>
        </pc:spChg>
      </pc:sldChg>
      <pc:sldChg chg="modSp">
        <pc:chgData name="Doyle, Riley (doyl1482@vandals.uidaho.edu)" userId="S::doyl1482@vandals.uidaho.edu::4e09ee3f-0b46-42a8-9d06-6ab6179cceae" providerId="AD" clId="Web-{34818CA1-942C-F62D-89A7-9E4298A29AF6}" dt="2022-12-08T17:07:40.373" v="32" actId="20577"/>
        <pc:sldMkLst>
          <pc:docMk/>
          <pc:sldMk cId="3907444300" sldId="269"/>
        </pc:sldMkLst>
        <pc:spChg chg="mod">
          <ac:chgData name="Doyle, Riley (doyl1482@vandals.uidaho.edu)" userId="S::doyl1482@vandals.uidaho.edu::4e09ee3f-0b46-42a8-9d06-6ab6179cceae" providerId="AD" clId="Web-{34818CA1-942C-F62D-89A7-9E4298A29AF6}" dt="2022-12-08T17:07:40.373" v="32" actId="20577"/>
          <ac:spMkLst>
            <pc:docMk/>
            <pc:sldMk cId="3907444300" sldId="269"/>
            <ac:spMk id="4" creationId="{1F198F94-314E-7C41-CEB1-7929C03A28EA}"/>
          </ac:spMkLst>
        </pc:spChg>
      </pc:sldChg>
    </pc:docChg>
  </pc:docChgLst>
  <pc:docChgLst>
    <pc:chgData name="Doyle, Riley (doyl1482@vandals.uidaho.edu)" userId="S::doyl1482@vandals.uidaho.edu::4e09ee3f-0b46-42a8-9d06-6ab6179cceae" providerId="AD" clId="Web-{FAADC17C-A6CD-1B5D-842A-C2F18CF00D0B}"/>
    <pc:docChg chg="modSld sldOrd">
      <pc:chgData name="Doyle, Riley (doyl1482@vandals.uidaho.edu)" userId="S::doyl1482@vandals.uidaho.edu::4e09ee3f-0b46-42a8-9d06-6ab6179cceae" providerId="AD" clId="Web-{FAADC17C-A6CD-1B5D-842A-C2F18CF00D0B}" dt="2022-12-08T07:53:42.117" v="10"/>
      <pc:docMkLst>
        <pc:docMk/>
      </pc:docMkLst>
      <pc:sldChg chg="ord">
        <pc:chgData name="Doyle, Riley (doyl1482@vandals.uidaho.edu)" userId="S::doyl1482@vandals.uidaho.edu::4e09ee3f-0b46-42a8-9d06-6ab6179cceae" providerId="AD" clId="Web-{FAADC17C-A6CD-1B5D-842A-C2F18CF00D0B}" dt="2022-12-08T07:53:42.117" v="10"/>
        <pc:sldMkLst>
          <pc:docMk/>
          <pc:sldMk cId="2190307396" sldId="265"/>
        </pc:sldMkLst>
      </pc:sldChg>
      <pc:sldChg chg="ord">
        <pc:chgData name="Doyle, Riley (doyl1482@vandals.uidaho.edu)" userId="S::doyl1482@vandals.uidaho.edu::4e09ee3f-0b46-42a8-9d06-6ab6179cceae" providerId="AD" clId="Web-{FAADC17C-A6CD-1B5D-842A-C2F18CF00D0B}" dt="2022-12-08T07:53:31.007" v="9"/>
        <pc:sldMkLst>
          <pc:docMk/>
          <pc:sldMk cId="2010891554" sldId="266"/>
        </pc:sldMkLst>
      </pc:sldChg>
      <pc:sldChg chg="modSp">
        <pc:chgData name="Doyle, Riley (doyl1482@vandals.uidaho.edu)" userId="S::doyl1482@vandals.uidaho.edu::4e09ee3f-0b46-42a8-9d06-6ab6179cceae" providerId="AD" clId="Web-{FAADC17C-A6CD-1B5D-842A-C2F18CF00D0B}" dt="2022-12-08T07:39:42.926" v="8" actId="20577"/>
        <pc:sldMkLst>
          <pc:docMk/>
          <pc:sldMk cId="649864475" sldId="267"/>
        </pc:sldMkLst>
        <pc:spChg chg="mod">
          <ac:chgData name="Doyle, Riley (doyl1482@vandals.uidaho.edu)" userId="S::doyl1482@vandals.uidaho.edu::4e09ee3f-0b46-42a8-9d06-6ab6179cceae" providerId="AD" clId="Web-{FAADC17C-A6CD-1B5D-842A-C2F18CF00D0B}" dt="2022-12-08T07:39:42.926" v="8" actId="20577"/>
          <ac:spMkLst>
            <pc:docMk/>
            <pc:sldMk cId="649864475" sldId="267"/>
            <ac:spMk id="3" creationId="{5E4961D7-30DC-81F5-EB38-CF12F336D0E9}"/>
          </ac:spMkLst>
        </pc:spChg>
      </pc:sldChg>
    </pc:docChg>
  </pc:docChgLst>
  <pc:docChgLst>
    <pc:chgData name="Doyle, Riley (doyl1482@vandals.uidaho.edu)" userId="S::doyl1482@vandals.uidaho.edu::4e09ee3f-0b46-42a8-9d06-6ab6179cceae" providerId="AD" clId="Web-{E412C490-006E-4E27-9604-1A1034D43BCD}"/>
    <pc:docChg chg="addSld modSld">
      <pc:chgData name="Doyle, Riley (doyl1482@vandals.uidaho.edu)" userId="S::doyl1482@vandals.uidaho.edu::4e09ee3f-0b46-42a8-9d06-6ab6179cceae" providerId="AD" clId="Web-{E412C490-006E-4E27-9604-1A1034D43BCD}" dt="2022-12-07T23:52:53.472" v="764" actId="20577"/>
      <pc:docMkLst>
        <pc:docMk/>
      </pc:docMkLst>
      <pc:sldChg chg="modSp">
        <pc:chgData name="Doyle, Riley (doyl1482@vandals.uidaho.edu)" userId="S::doyl1482@vandals.uidaho.edu::4e09ee3f-0b46-42a8-9d06-6ab6179cceae" providerId="AD" clId="Web-{E412C490-006E-4E27-9604-1A1034D43BCD}" dt="2022-12-07T23:31:53.477" v="405" actId="20577"/>
        <pc:sldMkLst>
          <pc:docMk/>
          <pc:sldMk cId="4076264844" sldId="263"/>
        </pc:sldMkLst>
        <pc:spChg chg="mod">
          <ac:chgData name="Doyle, Riley (doyl1482@vandals.uidaho.edu)" userId="S::doyl1482@vandals.uidaho.edu::4e09ee3f-0b46-42a8-9d06-6ab6179cceae" providerId="AD" clId="Web-{E412C490-006E-4E27-9604-1A1034D43BCD}" dt="2022-12-07T23:31:53.477" v="405" actId="20577"/>
          <ac:spMkLst>
            <pc:docMk/>
            <pc:sldMk cId="4076264844" sldId="263"/>
            <ac:spMk id="3" creationId="{0C3C9838-DF7C-D768-5E82-CC9BC06C7A90}"/>
          </ac:spMkLst>
        </pc:spChg>
      </pc:sldChg>
      <pc:sldChg chg="modSp new">
        <pc:chgData name="Doyle, Riley (doyl1482@vandals.uidaho.edu)" userId="S::doyl1482@vandals.uidaho.edu::4e09ee3f-0b46-42a8-9d06-6ab6179cceae" providerId="AD" clId="Web-{E412C490-006E-4E27-9604-1A1034D43BCD}" dt="2022-12-07T23:41:48.965" v="565" actId="20577"/>
        <pc:sldMkLst>
          <pc:docMk/>
          <pc:sldMk cId="875834459" sldId="264"/>
        </pc:sldMkLst>
        <pc:spChg chg="mod">
          <ac:chgData name="Doyle, Riley (doyl1482@vandals.uidaho.edu)" userId="S::doyl1482@vandals.uidaho.edu::4e09ee3f-0b46-42a8-9d06-6ab6179cceae" providerId="AD" clId="Web-{E412C490-006E-4E27-9604-1A1034D43BCD}" dt="2022-12-07T23:28:35.314" v="321" actId="20577"/>
          <ac:spMkLst>
            <pc:docMk/>
            <pc:sldMk cId="875834459" sldId="264"/>
            <ac:spMk id="2" creationId="{B32A7F23-E706-3E03-6441-F5EEB52CEBFA}"/>
          </ac:spMkLst>
        </pc:spChg>
        <pc:spChg chg="mod">
          <ac:chgData name="Doyle, Riley (doyl1482@vandals.uidaho.edu)" userId="S::doyl1482@vandals.uidaho.edu::4e09ee3f-0b46-42a8-9d06-6ab6179cceae" providerId="AD" clId="Web-{E412C490-006E-4E27-9604-1A1034D43BCD}" dt="2022-12-07T23:41:48.965" v="565" actId="20577"/>
          <ac:spMkLst>
            <pc:docMk/>
            <pc:sldMk cId="875834459" sldId="264"/>
            <ac:spMk id="3" creationId="{6665E35E-601D-212B-C31F-70C9E61B51FA}"/>
          </ac:spMkLst>
        </pc:spChg>
      </pc:sldChg>
      <pc:sldChg chg="modSp new">
        <pc:chgData name="Doyle, Riley (doyl1482@vandals.uidaho.edu)" userId="S::doyl1482@vandals.uidaho.edu::4e09ee3f-0b46-42a8-9d06-6ab6179cceae" providerId="AD" clId="Web-{E412C490-006E-4E27-9604-1A1034D43BCD}" dt="2022-12-07T23:24:15.633" v="269" actId="20577"/>
        <pc:sldMkLst>
          <pc:docMk/>
          <pc:sldMk cId="2190307396" sldId="265"/>
        </pc:sldMkLst>
        <pc:spChg chg="mod">
          <ac:chgData name="Doyle, Riley (doyl1482@vandals.uidaho.edu)" userId="S::doyl1482@vandals.uidaho.edu::4e09ee3f-0b46-42a8-9d06-6ab6179cceae" providerId="AD" clId="Web-{E412C490-006E-4E27-9604-1A1034D43BCD}" dt="2022-12-07T23:16:20.989" v="34" actId="20577"/>
          <ac:spMkLst>
            <pc:docMk/>
            <pc:sldMk cId="2190307396" sldId="265"/>
            <ac:spMk id="2" creationId="{4D97B886-0A76-A0B8-0BF4-16A1AC41ED67}"/>
          </ac:spMkLst>
        </pc:spChg>
        <pc:spChg chg="mod">
          <ac:chgData name="Doyle, Riley (doyl1482@vandals.uidaho.edu)" userId="S::doyl1482@vandals.uidaho.edu::4e09ee3f-0b46-42a8-9d06-6ab6179cceae" providerId="AD" clId="Web-{E412C490-006E-4E27-9604-1A1034D43BCD}" dt="2022-12-07T23:24:15.633" v="269" actId="20577"/>
          <ac:spMkLst>
            <pc:docMk/>
            <pc:sldMk cId="2190307396" sldId="265"/>
            <ac:spMk id="3" creationId="{41C587B9-6F44-53F1-E2A8-CE4043B30A39}"/>
          </ac:spMkLst>
        </pc:spChg>
      </pc:sldChg>
      <pc:sldChg chg="modSp new">
        <pc:chgData name="Doyle, Riley (doyl1482@vandals.uidaho.edu)" userId="S::doyl1482@vandals.uidaho.edu::4e09ee3f-0b46-42a8-9d06-6ab6179cceae" providerId="AD" clId="Web-{E412C490-006E-4E27-9604-1A1034D43BCD}" dt="2022-12-07T23:52:53.472" v="764" actId="20577"/>
        <pc:sldMkLst>
          <pc:docMk/>
          <pc:sldMk cId="2010891554" sldId="266"/>
        </pc:sldMkLst>
        <pc:spChg chg="mod">
          <ac:chgData name="Doyle, Riley (doyl1482@vandals.uidaho.edu)" userId="S::doyl1482@vandals.uidaho.edu::4e09ee3f-0b46-42a8-9d06-6ab6179cceae" providerId="AD" clId="Web-{E412C490-006E-4E27-9604-1A1034D43BCD}" dt="2022-12-07T23:17:19.616" v="75" actId="20577"/>
          <ac:spMkLst>
            <pc:docMk/>
            <pc:sldMk cId="2010891554" sldId="266"/>
            <ac:spMk id="2" creationId="{16D7F088-32CC-C502-2147-7205A7B38219}"/>
          </ac:spMkLst>
        </pc:spChg>
        <pc:spChg chg="mod">
          <ac:chgData name="Doyle, Riley (doyl1482@vandals.uidaho.edu)" userId="S::doyl1482@vandals.uidaho.edu::4e09ee3f-0b46-42a8-9d06-6ab6179cceae" providerId="AD" clId="Web-{E412C490-006E-4E27-9604-1A1034D43BCD}" dt="2022-12-07T23:52:53.472" v="764" actId="20577"/>
          <ac:spMkLst>
            <pc:docMk/>
            <pc:sldMk cId="2010891554" sldId="266"/>
            <ac:spMk id="3" creationId="{16C157B0-1E48-A8DF-6512-4BB64C877155}"/>
          </ac:spMkLst>
        </pc:spChg>
      </pc:sldChg>
      <pc:sldChg chg="modSp new">
        <pc:chgData name="Doyle, Riley (doyl1482@vandals.uidaho.edu)" userId="S::doyl1482@vandals.uidaho.edu::4e09ee3f-0b46-42a8-9d06-6ab6179cceae" providerId="AD" clId="Web-{E412C490-006E-4E27-9604-1A1034D43BCD}" dt="2022-12-07T23:17:27.382" v="86" actId="20577"/>
        <pc:sldMkLst>
          <pc:docMk/>
          <pc:sldMk cId="649864475" sldId="267"/>
        </pc:sldMkLst>
        <pc:spChg chg="mod">
          <ac:chgData name="Doyle, Riley (doyl1482@vandals.uidaho.edu)" userId="S::doyl1482@vandals.uidaho.edu::4e09ee3f-0b46-42a8-9d06-6ab6179cceae" providerId="AD" clId="Web-{E412C490-006E-4E27-9604-1A1034D43BCD}" dt="2022-12-07T23:17:27.382" v="86" actId="20577"/>
          <ac:spMkLst>
            <pc:docMk/>
            <pc:sldMk cId="649864475" sldId="267"/>
            <ac:spMk id="2" creationId="{352B1D4E-44B1-F87A-3DE3-9763DD39F5BA}"/>
          </ac:spMkLst>
        </pc:spChg>
      </pc:sldChg>
    </pc:docChg>
  </pc:docChgLst>
  <pc:docChgLst>
    <pc:chgData name="McCoy, Rodney (mcco7053@vandals.uidaho.edu)" userId="S::mcco7053@vandals.uidaho.edu::fc6d4769-987a-47a2-8034-b1250e9754d9" providerId="AD" clId="Web-{9CE06EC4-18CE-4FA8-B3D8-3F89CB91A1BB}"/>
    <pc:docChg chg="delSld">
      <pc:chgData name="McCoy, Rodney (mcco7053@vandals.uidaho.edu)" userId="S::mcco7053@vandals.uidaho.edu::fc6d4769-987a-47a2-8034-b1250e9754d9" providerId="AD" clId="Web-{9CE06EC4-18CE-4FA8-B3D8-3F89CB91A1BB}" dt="2022-12-06T20:20:45.272" v="0"/>
      <pc:docMkLst>
        <pc:docMk/>
      </pc:docMkLst>
      <pc:sldChg chg="del">
        <pc:chgData name="McCoy, Rodney (mcco7053@vandals.uidaho.edu)" userId="S::mcco7053@vandals.uidaho.edu::fc6d4769-987a-47a2-8034-b1250e9754d9" providerId="AD" clId="Web-{9CE06EC4-18CE-4FA8-B3D8-3F89CB91A1BB}" dt="2022-12-06T20:20:45.272" v="0"/>
        <pc:sldMkLst>
          <pc:docMk/>
          <pc:sldMk cId="109857222" sldId="256"/>
        </pc:sldMkLst>
      </pc:sldChg>
    </pc:docChg>
  </pc:docChgLst>
  <pc:docChgLst>
    <pc:chgData name="McCoy, Rodney (mcco7053@vandals.uidaho.edu)" userId="S::mcco7053@vandals.uidaho.edu::fc6d4769-987a-47a2-8034-b1250e9754d9" providerId="AD" clId="Web-{1906F315-8CA7-DA3A-5184-AEB3DB8DD036}"/>
    <pc:docChg chg="mod modSld modMainMaster">
      <pc:chgData name="McCoy, Rodney (mcco7053@vandals.uidaho.edu)" userId="S::mcco7053@vandals.uidaho.edu::fc6d4769-987a-47a2-8034-b1250e9754d9" providerId="AD" clId="Web-{1906F315-8CA7-DA3A-5184-AEB3DB8DD036}" dt="2022-12-08T04:55:40.643" v="1218" actId="14100"/>
      <pc:docMkLst>
        <pc:docMk/>
      </pc:docMkLst>
      <pc:sldChg chg="add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162117747" sldId="257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7T23:57:10.695" v="601" actId="20577"/>
          <ac:spMkLst>
            <pc:docMk/>
            <pc:sldMk cId="162117747" sldId="257"/>
            <ac:spMk id="2" creationId="{BBCD3DE8-0726-BF93-7792-9E1217AD4341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162117747" sldId="257"/>
            <ac:spMk id="4" creationId="{219010E3-908D-486D-C38F-320850FEB9E9}"/>
          </ac:spMkLst>
        </pc:spChg>
      </pc:sldChg>
      <pc:sldChg chg="addSp modSp mod">
        <pc:chgData name="McCoy, Rodney (mcco7053@vandals.uidaho.edu)" userId="S::mcco7053@vandals.uidaho.edu::fc6d4769-987a-47a2-8034-b1250e9754d9" providerId="AD" clId="Web-{1906F315-8CA7-DA3A-5184-AEB3DB8DD036}" dt="2022-12-08T04:55:32.518" v="1216" actId="20577"/>
        <pc:sldMkLst>
          <pc:docMk/>
          <pc:sldMk cId="463008278" sldId="258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8T04:39:59.566" v="1058" actId="20577"/>
          <ac:spMkLst>
            <pc:docMk/>
            <pc:sldMk cId="463008278" sldId="258"/>
            <ac:spMk id="2" creationId="{B5C333FB-2192-5636-A684-4D1F0AC6DC62}"/>
          </ac:spMkLst>
        </pc:spChg>
        <pc:spChg chg="mod">
          <ac:chgData name="McCoy, Rodney (mcco7053@vandals.uidaho.edu)" userId="S::mcco7053@vandals.uidaho.edu::fc6d4769-987a-47a2-8034-b1250e9754d9" providerId="AD" clId="Web-{1906F315-8CA7-DA3A-5184-AEB3DB8DD036}" dt="2022-12-08T04:55:32.518" v="1216" actId="20577"/>
          <ac:spMkLst>
            <pc:docMk/>
            <pc:sldMk cId="463008278" sldId="258"/>
            <ac:spMk id="3" creationId="{A50726D5-D96A-823C-3311-30913A029F99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463008278" sldId="258"/>
            <ac:spMk id="4" creationId="{4D969FCF-830F-9123-48A4-3294E4B0EC91}"/>
          </ac:spMkLst>
        </pc:spChg>
        <pc:picChg chg="add mod">
          <ac:chgData name="McCoy, Rodney (mcco7053@vandals.uidaho.edu)" userId="S::mcco7053@vandals.uidaho.edu::fc6d4769-987a-47a2-8034-b1250e9754d9" providerId="AD" clId="Web-{1906F315-8CA7-DA3A-5184-AEB3DB8DD036}" dt="2022-12-08T04:53:16.813" v="1168" actId="1076"/>
          <ac:picMkLst>
            <pc:docMk/>
            <pc:sldMk cId="463008278" sldId="258"/>
            <ac:picMk id="5" creationId="{FBFC4D69-85E1-B315-7DC0-EAB7FA70F66E}"/>
          </ac:picMkLst>
        </pc:picChg>
      </pc:sldChg>
      <pc:sldChg chg="addSp del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2643822454" sldId="259"/>
        </pc:sldMkLst>
        <pc:spChg chg="add del mod">
          <ac:chgData name="McCoy, Rodney (mcco7053@vandals.uidaho.edu)" userId="S::mcco7053@vandals.uidaho.edu::fc6d4769-987a-47a2-8034-b1250e9754d9" providerId="AD" clId="Web-{1906F315-8CA7-DA3A-5184-AEB3DB8DD036}" dt="2022-12-07T23:47:54.062" v="576"/>
          <ac:spMkLst>
            <pc:docMk/>
            <pc:sldMk cId="2643822454" sldId="259"/>
            <ac:spMk id="4" creationId="{2D134B86-F92E-A282-A153-14171C91C57E}"/>
          </ac:spMkLst>
        </pc:spChg>
      </pc:sldChg>
      <pc:sldChg chg="add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706181857" sldId="260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8T04:23:10.485" v="834" actId="20577"/>
          <ac:spMkLst>
            <pc:docMk/>
            <pc:sldMk cId="706181857" sldId="260"/>
            <ac:spMk id="3" creationId="{0DB68E2A-9AEA-7357-D80D-E79F55D247BE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706181857" sldId="260"/>
            <ac:spMk id="5" creationId="{2C922FC6-CF7A-0C42-0047-33F3A65BFE8F}"/>
          </ac:spMkLst>
        </pc:spChg>
        <pc:picChg chg="add mod">
          <ac:chgData name="McCoy, Rodney (mcco7053@vandals.uidaho.edu)" userId="S::mcco7053@vandals.uidaho.edu::fc6d4769-987a-47a2-8034-b1250e9754d9" providerId="AD" clId="Web-{1906F315-8CA7-DA3A-5184-AEB3DB8DD036}" dt="2022-12-08T04:21:11.155" v="767" actId="1076"/>
          <ac:picMkLst>
            <pc:docMk/>
            <pc:sldMk cId="706181857" sldId="260"/>
            <ac:picMk id="4" creationId="{134AAEC3-44F6-2836-F722-305B3B56ECDA}"/>
          </ac:picMkLst>
        </pc:picChg>
        <pc:picChg chg="add mod">
          <ac:chgData name="McCoy, Rodney (mcco7053@vandals.uidaho.edu)" userId="S::mcco7053@vandals.uidaho.edu::fc6d4769-987a-47a2-8034-b1250e9754d9" providerId="AD" clId="Web-{1906F315-8CA7-DA3A-5184-AEB3DB8DD036}" dt="2022-12-08T04:18:33.762" v="670" actId="1076"/>
          <ac:picMkLst>
            <pc:docMk/>
            <pc:sldMk cId="706181857" sldId="260"/>
            <ac:picMk id="6" creationId="{D963B267-0976-13A5-6AB0-FA45ED3E7442}"/>
          </ac:picMkLst>
        </pc:picChg>
      </pc:sldChg>
      <pc:sldChg chg="addSp delSp modSp mod">
        <pc:chgData name="McCoy, Rodney (mcco7053@vandals.uidaho.edu)" userId="S::mcco7053@vandals.uidaho.edu::fc6d4769-987a-47a2-8034-b1250e9754d9" providerId="AD" clId="Web-{1906F315-8CA7-DA3A-5184-AEB3DB8DD036}" dt="2022-12-08T04:55:40.643" v="1218" actId="14100"/>
        <pc:sldMkLst>
          <pc:docMk/>
          <pc:sldMk cId="3117722720" sldId="261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8T04:34:36.402" v="1010" actId="20577"/>
          <ac:spMkLst>
            <pc:docMk/>
            <pc:sldMk cId="3117722720" sldId="261"/>
            <ac:spMk id="2" creationId="{E1ECD341-6CB7-30E5-CAC5-7C03D6856789}"/>
          </ac:spMkLst>
        </pc:spChg>
        <pc:spChg chg="mod">
          <ac:chgData name="McCoy, Rodney (mcco7053@vandals.uidaho.edu)" userId="S::mcco7053@vandals.uidaho.edu::fc6d4769-987a-47a2-8034-b1250e9754d9" providerId="AD" clId="Web-{1906F315-8CA7-DA3A-5184-AEB3DB8DD036}" dt="2022-12-08T04:42:07.162" v="1134" actId="20577"/>
          <ac:spMkLst>
            <pc:docMk/>
            <pc:sldMk cId="3117722720" sldId="261"/>
            <ac:spMk id="3" creationId="{F44B581B-EF09-4EA1-792C-A28245320CDE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3117722720" sldId="261"/>
            <ac:spMk id="4" creationId="{598E166B-8389-ACDC-CDAF-197E98F5F654}"/>
          </ac:spMkLst>
        </pc:spChg>
        <pc:spChg chg="add del mod">
          <ac:chgData name="McCoy, Rodney (mcco7053@vandals.uidaho.edu)" userId="S::mcco7053@vandals.uidaho.edu::fc6d4769-987a-47a2-8034-b1250e9754d9" providerId="AD" clId="Web-{1906F315-8CA7-DA3A-5184-AEB3DB8DD036}" dt="2022-12-08T04:32:30.697" v="964"/>
          <ac:spMkLst>
            <pc:docMk/>
            <pc:sldMk cId="3117722720" sldId="261"/>
            <ac:spMk id="6" creationId="{41F5D542-9C12-8A6A-6DE8-DA969CC727FC}"/>
          </ac:spMkLst>
        </pc:spChg>
        <pc:picChg chg="add mod">
          <ac:chgData name="McCoy, Rodney (mcco7053@vandals.uidaho.edu)" userId="S::mcco7053@vandals.uidaho.edu::fc6d4769-987a-47a2-8034-b1250e9754d9" providerId="AD" clId="Web-{1906F315-8CA7-DA3A-5184-AEB3DB8DD036}" dt="2022-12-08T04:41:03.457" v="1066" actId="1076"/>
          <ac:picMkLst>
            <pc:docMk/>
            <pc:sldMk cId="3117722720" sldId="261"/>
            <ac:picMk id="5" creationId="{B31D574A-D7E2-5EBF-DA2B-A0FB976A6414}"/>
          </ac:picMkLst>
        </pc:picChg>
        <pc:picChg chg="add del mod">
          <ac:chgData name="McCoy, Rodney (mcco7053@vandals.uidaho.edu)" userId="S::mcco7053@vandals.uidaho.edu::fc6d4769-987a-47a2-8034-b1250e9754d9" providerId="AD" clId="Web-{1906F315-8CA7-DA3A-5184-AEB3DB8DD036}" dt="2022-12-08T04:44:11.101" v="1138"/>
          <ac:picMkLst>
            <pc:docMk/>
            <pc:sldMk cId="3117722720" sldId="261"/>
            <ac:picMk id="7" creationId="{B502DBF3-7A82-D1D6-3290-A98C944F4D25}"/>
          </ac:picMkLst>
        </pc:picChg>
        <pc:picChg chg="add mod">
          <ac:chgData name="McCoy, Rodney (mcco7053@vandals.uidaho.edu)" userId="S::mcco7053@vandals.uidaho.edu::fc6d4769-987a-47a2-8034-b1250e9754d9" providerId="AD" clId="Web-{1906F315-8CA7-DA3A-5184-AEB3DB8DD036}" dt="2022-12-08T04:55:40.643" v="1218" actId="14100"/>
          <ac:picMkLst>
            <pc:docMk/>
            <pc:sldMk cId="3117722720" sldId="261"/>
            <ac:picMk id="8" creationId="{A3143AEB-EC74-95B2-E3F0-943015F88D3F}"/>
          </ac:picMkLst>
        </pc:picChg>
        <pc:picChg chg="add mod">
          <ac:chgData name="McCoy, Rodney (mcco7053@vandals.uidaho.edu)" userId="S::mcco7053@vandals.uidaho.edu::fc6d4769-987a-47a2-8034-b1250e9754d9" providerId="AD" clId="Web-{1906F315-8CA7-DA3A-5184-AEB3DB8DD036}" dt="2022-12-08T04:55:35.175" v="1217" actId="14100"/>
          <ac:picMkLst>
            <pc:docMk/>
            <pc:sldMk cId="3117722720" sldId="261"/>
            <ac:picMk id="9" creationId="{5A0F9E0C-8A51-519D-C2FF-4BE7D7C31E41}"/>
          </ac:picMkLst>
        </pc:picChg>
      </pc:sldChg>
      <pc:sldChg chg="addSp modSp mod">
        <pc:chgData name="McCoy, Rodney (mcco7053@vandals.uidaho.edu)" userId="S::mcco7053@vandals.uidaho.edu::fc6d4769-987a-47a2-8034-b1250e9754d9" providerId="AD" clId="Web-{1906F315-8CA7-DA3A-5184-AEB3DB8DD036}" dt="2022-12-08T04:35:01.214" v="1016" actId="14100"/>
        <pc:sldMkLst>
          <pc:docMk/>
          <pc:sldMk cId="364219072" sldId="262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8T04:35:01.214" v="1016" actId="14100"/>
          <ac:spMkLst>
            <pc:docMk/>
            <pc:sldMk cId="364219072" sldId="262"/>
            <ac:spMk id="3" creationId="{2E964864-0FFD-F253-2786-E7D9E7754427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364219072" sldId="262"/>
            <ac:spMk id="4" creationId="{206EF7AD-4128-3D87-6D75-9BD00A2D160E}"/>
          </ac:spMkLst>
        </pc:spChg>
        <pc:picChg chg="add mod">
          <ac:chgData name="McCoy, Rodney (mcco7053@vandals.uidaho.edu)" userId="S::mcco7053@vandals.uidaho.edu::fc6d4769-987a-47a2-8034-b1250e9754d9" providerId="AD" clId="Web-{1906F315-8CA7-DA3A-5184-AEB3DB8DD036}" dt="2022-12-08T04:34:57.199" v="1015" actId="1076"/>
          <ac:picMkLst>
            <pc:docMk/>
            <pc:sldMk cId="364219072" sldId="262"/>
            <ac:picMk id="5" creationId="{5F1196F0-1D25-E0F0-5BD9-019CDF83FDEE}"/>
          </ac:picMkLst>
        </pc:picChg>
      </pc:sldChg>
      <pc:sldChg chg="addSp delSp modSp mod">
        <pc:chgData name="McCoy, Rodney (mcco7053@vandals.uidaho.edu)" userId="S::mcco7053@vandals.uidaho.edu::fc6d4769-987a-47a2-8034-b1250e9754d9" providerId="AD" clId="Web-{1906F315-8CA7-DA3A-5184-AEB3DB8DD036}" dt="2022-12-08T04:36:13.828" v="1037" actId="1076"/>
        <pc:sldMkLst>
          <pc:docMk/>
          <pc:sldMk cId="4076264844" sldId="263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7T22:43:03.137" v="120" actId="20577"/>
          <ac:spMkLst>
            <pc:docMk/>
            <pc:sldMk cId="4076264844" sldId="263"/>
            <ac:spMk id="2" creationId="{D30ABCCC-94E2-5CB9-DF2F-080338F8624E}"/>
          </ac:spMkLst>
        </pc:spChg>
        <pc:spChg chg="mod">
          <ac:chgData name="McCoy, Rodney (mcco7053@vandals.uidaho.edu)" userId="S::mcco7053@vandals.uidaho.edu::fc6d4769-987a-47a2-8034-b1250e9754d9" providerId="AD" clId="Web-{1906F315-8CA7-DA3A-5184-AEB3DB8DD036}" dt="2022-12-08T04:35:54.559" v="1030" actId="14100"/>
          <ac:spMkLst>
            <pc:docMk/>
            <pc:sldMk cId="4076264844" sldId="263"/>
            <ac:spMk id="3" creationId="{0C3C9838-DF7C-D768-5E82-CC9BC06C7A90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4076264844" sldId="263"/>
            <ac:spMk id="10" creationId="{34E7C0BB-E0A8-18A6-48EE-5EC00DF398C8}"/>
          </ac:spMkLst>
        </pc:spChg>
        <pc:picChg chg="add del mod">
          <ac:chgData name="McCoy, Rodney (mcco7053@vandals.uidaho.edu)" userId="S::mcco7053@vandals.uidaho.edu::fc6d4769-987a-47a2-8034-b1250e9754d9" providerId="AD" clId="Web-{1906F315-8CA7-DA3A-5184-AEB3DB8DD036}" dt="2022-12-07T22:49:38.235" v="227"/>
          <ac:picMkLst>
            <pc:docMk/>
            <pc:sldMk cId="4076264844" sldId="263"/>
            <ac:picMk id="4" creationId="{30DD6D74-70C3-027D-AA3B-1F00DF217C59}"/>
          </ac:picMkLst>
        </pc:picChg>
        <pc:picChg chg="add del mod">
          <ac:chgData name="McCoy, Rodney (mcco7053@vandals.uidaho.edu)" userId="S::mcco7053@vandals.uidaho.edu::fc6d4769-987a-47a2-8034-b1250e9754d9" providerId="AD" clId="Web-{1906F315-8CA7-DA3A-5184-AEB3DB8DD036}" dt="2022-12-07T23:26:37.873" v="399"/>
          <ac:picMkLst>
            <pc:docMk/>
            <pc:sldMk cId="4076264844" sldId="263"/>
            <ac:picMk id="4" creationId="{F43C2FE8-C78F-92F1-60EB-65D9657E390D}"/>
          </ac:picMkLst>
        </pc:picChg>
        <pc:picChg chg="add mod">
          <ac:chgData name="McCoy, Rodney (mcco7053@vandals.uidaho.edu)" userId="S::mcco7053@vandals.uidaho.edu::fc6d4769-987a-47a2-8034-b1250e9754d9" providerId="AD" clId="Web-{1906F315-8CA7-DA3A-5184-AEB3DB8DD036}" dt="2022-12-08T04:36:10.375" v="1036" actId="1076"/>
          <ac:picMkLst>
            <pc:docMk/>
            <pc:sldMk cId="4076264844" sldId="263"/>
            <ac:picMk id="5" creationId="{81C16CB0-DD1A-6F9A-E90B-E48DAD70E1CD}"/>
          </ac:picMkLst>
        </pc:picChg>
        <pc:picChg chg="add mod modCrop">
          <ac:chgData name="McCoy, Rodney (mcco7053@vandals.uidaho.edu)" userId="S::mcco7053@vandals.uidaho.edu::fc6d4769-987a-47a2-8034-b1250e9754d9" providerId="AD" clId="Web-{1906F315-8CA7-DA3A-5184-AEB3DB8DD036}" dt="2022-12-08T04:36:05.372" v="1034" actId="1076"/>
          <ac:picMkLst>
            <pc:docMk/>
            <pc:sldMk cId="4076264844" sldId="263"/>
            <ac:picMk id="6" creationId="{06126B1A-71A1-5FC9-3C51-05E788FCB0C0}"/>
          </ac:picMkLst>
        </pc:picChg>
        <pc:picChg chg="add del mod">
          <ac:chgData name="McCoy, Rodney (mcco7053@vandals.uidaho.edu)" userId="S::mcco7053@vandals.uidaho.edu::fc6d4769-987a-47a2-8034-b1250e9754d9" providerId="AD" clId="Web-{1906F315-8CA7-DA3A-5184-AEB3DB8DD036}" dt="2022-12-07T23:29:34.016" v="471"/>
          <ac:picMkLst>
            <pc:docMk/>
            <pc:sldMk cId="4076264844" sldId="263"/>
            <ac:picMk id="7" creationId="{BE0FA792-C4C8-4229-6EDE-2A44AA2E3737}"/>
          </ac:picMkLst>
        </pc:picChg>
        <pc:picChg chg="add del mod">
          <ac:chgData name="McCoy, Rodney (mcco7053@vandals.uidaho.edu)" userId="S::mcco7053@vandals.uidaho.edu::fc6d4769-987a-47a2-8034-b1250e9754d9" providerId="AD" clId="Web-{1906F315-8CA7-DA3A-5184-AEB3DB8DD036}" dt="2022-12-07T23:31:08.001" v="474"/>
          <ac:picMkLst>
            <pc:docMk/>
            <pc:sldMk cId="4076264844" sldId="263"/>
            <ac:picMk id="8" creationId="{F770F8D2-0911-66D4-E931-4A2E3AF296FA}"/>
          </ac:picMkLst>
        </pc:picChg>
        <pc:picChg chg="add mod">
          <ac:chgData name="McCoy, Rodney (mcco7053@vandals.uidaho.edu)" userId="S::mcco7053@vandals.uidaho.edu::fc6d4769-987a-47a2-8034-b1250e9754d9" providerId="AD" clId="Web-{1906F315-8CA7-DA3A-5184-AEB3DB8DD036}" dt="2022-12-08T04:36:13.828" v="1037" actId="1076"/>
          <ac:picMkLst>
            <pc:docMk/>
            <pc:sldMk cId="4076264844" sldId="263"/>
            <ac:picMk id="9" creationId="{E22CD692-3A03-5006-5B8F-BF2871DABDFF}"/>
          </ac:picMkLst>
        </pc:picChg>
      </pc:sldChg>
      <pc:sldChg chg="add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875834459" sldId="264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7T23:27:22.248" v="468" actId="20577"/>
          <ac:spMkLst>
            <pc:docMk/>
            <pc:sldMk cId="875834459" sldId="264"/>
            <ac:spMk id="2" creationId="{B32A7F23-E706-3E03-6441-F5EEB52CEBFA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875834459" sldId="264"/>
            <ac:spMk id="4" creationId="{38CCA12E-9DBA-1B10-4423-AF0A8BDDCBDA}"/>
          </ac:spMkLst>
        </pc:spChg>
      </pc:sldChg>
      <pc:sldChg chg="addSp del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2190307396" sldId="265"/>
        </pc:sldMkLst>
        <pc:spChg chg="add del mod">
          <ac:chgData name="McCoy, Rodney (mcco7053@vandals.uidaho.edu)" userId="S::mcco7053@vandals.uidaho.edu::fc6d4769-987a-47a2-8034-b1250e9754d9" providerId="AD" clId="Web-{1906F315-8CA7-DA3A-5184-AEB3DB8DD036}" dt="2022-12-07T23:48:12.688" v="578"/>
          <ac:spMkLst>
            <pc:docMk/>
            <pc:sldMk cId="2190307396" sldId="265"/>
            <ac:spMk id="4" creationId="{A6B63963-A083-CC2B-BFA4-706B8E52C3FB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13.656" v="579"/>
          <ac:spMkLst>
            <pc:docMk/>
            <pc:sldMk cId="2190307396" sldId="265"/>
            <ac:spMk id="5" creationId="{3F40892D-1B06-D0D8-AA88-317D4A6155A8}"/>
          </ac:spMkLst>
        </pc:spChg>
      </pc:sldChg>
      <pc:sldChg chg="add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2010891554" sldId="266"/>
        </pc:sldMkLst>
        <pc:spChg chg="mod">
          <ac:chgData name="McCoy, Rodney (mcco7053@vandals.uidaho.edu)" userId="S::mcco7053@vandals.uidaho.edu::fc6d4769-987a-47a2-8034-b1250e9754d9" providerId="AD" clId="Web-{1906F315-8CA7-DA3A-5184-AEB3DB8DD036}" dt="2022-12-07T23:54:52.302" v="582" actId="20577"/>
          <ac:spMkLst>
            <pc:docMk/>
            <pc:sldMk cId="2010891554" sldId="266"/>
            <ac:spMk id="3" creationId="{16C157B0-1E48-A8DF-6512-4BB64C877155}"/>
          </ac:spMkLst>
        </pc:spChg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2010891554" sldId="266"/>
            <ac:spMk id="4" creationId="{C6F0D7E0-BC8B-903D-27E9-373A6AC64A5C}"/>
          </ac:spMkLst>
        </pc:spChg>
      </pc:sldChg>
      <pc:sldChg chg="addSp modSp 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649864475" sldId="267"/>
        </pc:sldMkLst>
        <pc:spChg chg="add mod">
          <ac:chgData name="McCoy, Rodney (mcco7053@vandals.uidaho.edu)" userId="S::mcco7053@vandals.uidaho.edu::fc6d4769-987a-47a2-8034-b1250e9754d9" providerId="AD" clId="Web-{1906F315-8CA7-DA3A-5184-AEB3DB8DD036}" dt="2022-12-07T23:48:20.875" v="580"/>
          <ac:spMkLst>
            <pc:docMk/>
            <pc:sldMk cId="649864475" sldId="267"/>
            <ac:spMk id="4" creationId="{BBA716DD-C4E7-C0AD-B6D6-DCD6AE754627}"/>
          </ac:spMkLst>
        </pc:spChg>
      </pc:sldChg>
      <pc:sldChg chg="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2642939066" sldId="268"/>
        </pc:sldMkLst>
      </pc:sldChg>
      <pc:sldChg chg="mod">
        <pc:chgData name="McCoy, Rodney (mcco7053@vandals.uidaho.edu)" userId="S::mcco7053@vandals.uidaho.edu::fc6d4769-987a-47a2-8034-b1250e9754d9" providerId="AD" clId="Web-{1906F315-8CA7-DA3A-5184-AEB3DB8DD036}" dt="2022-12-08T04:29:18.553" v="957"/>
        <pc:sldMkLst>
          <pc:docMk/>
          <pc:sldMk cId="3907444300" sldId="269"/>
        </pc:sldMkLst>
      </pc:sldChg>
      <pc:sldMasterChg chg="mod setBg modSldLayout">
        <pc:chgData name="McCoy, Rodney (mcco7053@vandals.uidaho.edu)" userId="S::mcco7053@vandals.uidaho.edu::fc6d4769-987a-47a2-8034-b1250e9754d9" providerId="AD" clId="Web-{1906F315-8CA7-DA3A-5184-AEB3DB8DD036}" dt="2022-12-08T04:29:18.553" v="957"/>
        <pc:sldMasterMkLst>
          <pc:docMk/>
          <pc:sldMasterMk cId="2460954070" sldId="2147483660"/>
        </pc:sldMasterMkLst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McCoy, Rodney (mcco7053@vandals.uidaho.edu)" userId="S::mcco7053@vandals.uidaho.edu::fc6d4769-987a-47a2-8034-b1250e9754d9" providerId="AD" clId="Web-{1906F315-8CA7-DA3A-5184-AEB3DB8DD036}" dt="2022-12-08T04:29:18.553" v="95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McCoy, Rodney (mcco7053@vandals.uidaho.edu)" userId="S::mcco7053@vandals.uidaho.edu::fc6d4769-987a-47a2-8034-b1250e9754d9" providerId="AD" clId="Web-{630BBF0F-E506-34BF-A2EF-51CC65664395}"/>
    <pc:docChg chg="sldOrd">
      <pc:chgData name="McCoy, Rodney (mcco7053@vandals.uidaho.edu)" userId="S::mcco7053@vandals.uidaho.edu::fc6d4769-987a-47a2-8034-b1250e9754d9" providerId="AD" clId="Web-{630BBF0F-E506-34BF-A2EF-51CC65664395}" dt="2022-12-07T21:01:52.564" v="0"/>
      <pc:docMkLst>
        <pc:docMk/>
      </pc:docMkLst>
      <pc:sldChg chg="ord">
        <pc:chgData name="McCoy, Rodney (mcco7053@vandals.uidaho.edu)" userId="S::mcco7053@vandals.uidaho.edu::fc6d4769-987a-47a2-8034-b1250e9754d9" providerId="AD" clId="Web-{630BBF0F-E506-34BF-A2EF-51CC65664395}" dt="2022-12-07T21:01:52.564" v="0"/>
        <pc:sldMkLst>
          <pc:docMk/>
          <pc:sldMk cId="4076264844" sldId="263"/>
        </pc:sldMkLst>
      </pc:sldChg>
    </pc:docChg>
  </pc:docChgLst>
  <pc:docChgLst>
    <pc:chgData name="McCoy, Rodney (mcco7053@vandals.uidaho.edu)" userId="S::mcco7053@vandals.uidaho.edu::fc6d4769-987a-47a2-8034-b1250e9754d9" providerId="AD" clId="Web-{C93C1403-A84F-DD84-07BF-0CF70E13F59E}"/>
    <pc:docChg chg="addSld modSld sldOrd">
      <pc:chgData name="McCoy, Rodney (mcco7053@vandals.uidaho.edu)" userId="S::mcco7053@vandals.uidaho.edu::fc6d4769-987a-47a2-8034-b1250e9754d9" providerId="AD" clId="Web-{C93C1403-A84F-DD84-07BF-0CF70E13F59E}" dt="2022-12-08T18:03:25.996" v="475" actId="14100"/>
      <pc:docMkLst>
        <pc:docMk/>
      </pc:docMkLst>
      <pc:sldChg chg="modSp">
        <pc:chgData name="McCoy, Rodney (mcco7053@vandals.uidaho.edu)" userId="S::mcco7053@vandals.uidaho.edu::fc6d4769-987a-47a2-8034-b1250e9754d9" providerId="AD" clId="Web-{C93C1403-A84F-DD84-07BF-0CF70E13F59E}" dt="2022-12-08T17:50:08.431" v="397" actId="1076"/>
        <pc:sldMkLst>
          <pc:docMk/>
          <pc:sldMk cId="463008278" sldId="258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7:50:06.384" v="396" actId="20577"/>
          <ac:spMkLst>
            <pc:docMk/>
            <pc:sldMk cId="463008278" sldId="258"/>
            <ac:spMk id="3" creationId="{A50726D5-D96A-823C-3311-30913A029F99}"/>
          </ac:spMkLst>
        </pc:spChg>
        <pc:picChg chg="mod">
          <ac:chgData name="McCoy, Rodney (mcco7053@vandals.uidaho.edu)" userId="S::mcco7053@vandals.uidaho.edu::fc6d4769-987a-47a2-8034-b1250e9754d9" providerId="AD" clId="Web-{C93C1403-A84F-DD84-07BF-0CF70E13F59E}" dt="2022-12-08T17:50:08.431" v="397" actId="1076"/>
          <ac:picMkLst>
            <pc:docMk/>
            <pc:sldMk cId="463008278" sldId="258"/>
            <ac:picMk id="5" creationId="{FBFC4D69-85E1-B315-7DC0-EAB7FA70F66E}"/>
          </ac:picMkLst>
        </pc:picChg>
      </pc:sldChg>
      <pc:sldChg chg="modSp">
        <pc:chgData name="McCoy, Rodney (mcco7053@vandals.uidaho.edu)" userId="S::mcco7053@vandals.uidaho.edu::fc6d4769-987a-47a2-8034-b1250e9754d9" providerId="AD" clId="Web-{C93C1403-A84F-DD84-07BF-0CF70E13F59E}" dt="2022-12-08T18:03:25.996" v="475" actId="14100"/>
        <pc:sldMkLst>
          <pc:docMk/>
          <pc:sldMk cId="706181857" sldId="260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8:01:42.509" v="472" actId="20577"/>
          <ac:spMkLst>
            <pc:docMk/>
            <pc:sldMk cId="706181857" sldId="260"/>
            <ac:spMk id="3" creationId="{0DB68E2A-9AEA-7357-D80D-E79F55D247BE}"/>
          </ac:spMkLst>
        </pc:spChg>
        <pc:picChg chg="mod">
          <ac:chgData name="McCoy, Rodney (mcco7053@vandals.uidaho.edu)" userId="S::mcco7053@vandals.uidaho.edu::fc6d4769-987a-47a2-8034-b1250e9754d9" providerId="AD" clId="Web-{C93C1403-A84F-DD84-07BF-0CF70E13F59E}" dt="2022-12-08T18:03:25.996" v="475" actId="14100"/>
          <ac:picMkLst>
            <pc:docMk/>
            <pc:sldMk cId="706181857" sldId="260"/>
            <ac:picMk id="6" creationId="{D963B267-0976-13A5-6AB0-FA45ED3E7442}"/>
          </ac:picMkLst>
        </pc:picChg>
      </pc:sldChg>
      <pc:sldChg chg="modSp">
        <pc:chgData name="McCoy, Rodney (mcco7053@vandals.uidaho.edu)" userId="S::mcco7053@vandals.uidaho.edu::fc6d4769-987a-47a2-8034-b1250e9754d9" providerId="AD" clId="Web-{C93C1403-A84F-DD84-07BF-0CF70E13F59E}" dt="2022-12-08T18:01:56.307" v="473" actId="20577"/>
        <pc:sldMkLst>
          <pc:docMk/>
          <pc:sldMk cId="3117722720" sldId="261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8:01:56.307" v="473" actId="20577"/>
          <ac:spMkLst>
            <pc:docMk/>
            <pc:sldMk cId="3117722720" sldId="261"/>
            <ac:spMk id="3" creationId="{F44B581B-EF09-4EA1-792C-A28245320CDE}"/>
          </ac:spMkLst>
        </pc:spChg>
      </pc:sldChg>
      <pc:sldChg chg="modSp">
        <pc:chgData name="McCoy, Rodney (mcco7053@vandals.uidaho.edu)" userId="S::mcco7053@vandals.uidaho.edu::fc6d4769-987a-47a2-8034-b1250e9754d9" providerId="AD" clId="Web-{C93C1403-A84F-DD84-07BF-0CF70E13F59E}" dt="2022-12-08T17:51:13.495" v="400" actId="1076"/>
        <pc:sldMkLst>
          <pc:docMk/>
          <pc:sldMk cId="364219072" sldId="262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7:51:06.526" v="398" actId="14100"/>
          <ac:spMkLst>
            <pc:docMk/>
            <pc:sldMk cId="364219072" sldId="262"/>
            <ac:spMk id="3" creationId="{2E964864-0FFD-F253-2786-E7D9E7754427}"/>
          </ac:spMkLst>
        </pc:spChg>
        <pc:picChg chg="mod">
          <ac:chgData name="McCoy, Rodney (mcco7053@vandals.uidaho.edu)" userId="S::mcco7053@vandals.uidaho.edu::fc6d4769-987a-47a2-8034-b1250e9754d9" providerId="AD" clId="Web-{C93C1403-A84F-DD84-07BF-0CF70E13F59E}" dt="2022-12-08T17:51:13.495" v="400" actId="1076"/>
          <ac:picMkLst>
            <pc:docMk/>
            <pc:sldMk cId="364219072" sldId="262"/>
            <ac:picMk id="5" creationId="{5F1196F0-1D25-E0F0-5BD9-019CDF83FDEE}"/>
          </ac:picMkLst>
        </pc:picChg>
      </pc:sldChg>
      <pc:sldChg chg="modSp">
        <pc:chgData name="McCoy, Rodney (mcco7053@vandals.uidaho.edu)" userId="S::mcco7053@vandals.uidaho.edu::fc6d4769-987a-47a2-8034-b1250e9754d9" providerId="AD" clId="Web-{C93C1403-A84F-DD84-07BF-0CF70E13F59E}" dt="2022-12-08T17:40:54.638" v="109" actId="20577"/>
        <pc:sldMkLst>
          <pc:docMk/>
          <pc:sldMk cId="4076264844" sldId="263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7:40:54.638" v="109" actId="20577"/>
          <ac:spMkLst>
            <pc:docMk/>
            <pc:sldMk cId="4076264844" sldId="263"/>
            <ac:spMk id="3" creationId="{0C3C9838-DF7C-D768-5E82-CC9BC06C7A90}"/>
          </ac:spMkLst>
        </pc:spChg>
      </pc:sldChg>
      <pc:sldChg chg="modSp">
        <pc:chgData name="McCoy, Rodney (mcco7053@vandals.uidaho.edu)" userId="S::mcco7053@vandals.uidaho.edu::fc6d4769-987a-47a2-8034-b1250e9754d9" providerId="AD" clId="Web-{C93C1403-A84F-DD84-07BF-0CF70E13F59E}" dt="2022-12-08T17:52:16.090" v="426" actId="20577"/>
        <pc:sldMkLst>
          <pc:docMk/>
          <pc:sldMk cId="2642939066" sldId="268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7:52:16.090" v="426" actId="20577"/>
          <ac:spMkLst>
            <pc:docMk/>
            <pc:sldMk cId="2642939066" sldId="268"/>
            <ac:spMk id="4" creationId="{1F198F94-314E-7C41-CEB1-7929C03A28EA}"/>
          </ac:spMkLst>
        </pc:spChg>
      </pc:sldChg>
      <pc:sldChg chg="modSp">
        <pc:chgData name="McCoy, Rodney (mcco7053@vandals.uidaho.edu)" userId="S::mcco7053@vandals.uidaho.edu::fc6d4769-987a-47a2-8034-b1250e9754d9" providerId="AD" clId="Web-{C93C1403-A84F-DD84-07BF-0CF70E13F59E}" dt="2022-12-08T17:51:53.418" v="415" actId="20577"/>
        <pc:sldMkLst>
          <pc:docMk/>
          <pc:sldMk cId="3907444300" sldId="269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7:51:53.418" v="415" actId="20577"/>
          <ac:spMkLst>
            <pc:docMk/>
            <pc:sldMk cId="3907444300" sldId="269"/>
            <ac:spMk id="4" creationId="{1F198F94-314E-7C41-CEB1-7929C03A28EA}"/>
          </ac:spMkLst>
        </pc:spChg>
      </pc:sldChg>
      <pc:sldChg chg="modSp add ord replId">
        <pc:chgData name="McCoy, Rodney (mcco7053@vandals.uidaho.edu)" userId="S::mcco7053@vandals.uidaho.edu::fc6d4769-987a-47a2-8034-b1250e9754d9" providerId="AD" clId="Web-{C93C1403-A84F-DD84-07BF-0CF70E13F59E}" dt="2022-12-08T17:53:17.514" v="458" actId="20577"/>
        <pc:sldMkLst>
          <pc:docMk/>
          <pc:sldMk cId="2549383424" sldId="272"/>
        </pc:sldMkLst>
        <pc:spChg chg="mod">
          <ac:chgData name="McCoy, Rodney (mcco7053@vandals.uidaho.edu)" userId="S::mcco7053@vandals.uidaho.edu::fc6d4769-987a-47a2-8034-b1250e9754d9" providerId="AD" clId="Web-{C93C1403-A84F-DD84-07BF-0CF70E13F59E}" dt="2022-12-08T17:44:41.408" v="238" actId="20577"/>
          <ac:spMkLst>
            <pc:docMk/>
            <pc:sldMk cId="2549383424" sldId="272"/>
            <ac:spMk id="2" creationId="{B32A7F23-E706-3E03-6441-F5EEB52CEBFA}"/>
          </ac:spMkLst>
        </pc:spChg>
        <pc:spChg chg="mod">
          <ac:chgData name="McCoy, Rodney (mcco7053@vandals.uidaho.edu)" userId="S::mcco7053@vandals.uidaho.edu::fc6d4769-987a-47a2-8034-b1250e9754d9" providerId="AD" clId="Web-{C93C1403-A84F-DD84-07BF-0CF70E13F59E}" dt="2022-12-08T17:53:17.514" v="458" actId="20577"/>
          <ac:spMkLst>
            <pc:docMk/>
            <pc:sldMk cId="2549383424" sldId="272"/>
            <ac:spMk id="3" creationId="{6665E35E-601D-212B-C31F-70C9E61B51FA}"/>
          </ac:spMkLst>
        </pc:spChg>
      </pc:sldChg>
    </pc:docChg>
  </pc:docChgLst>
  <pc:docChgLst>
    <pc:chgData name="McCoy, Rodney (mcco7053@vandals.uidaho.edu)" userId="S::mcco7053@vandals.uidaho.edu::fc6d4769-987a-47a2-8034-b1250e9754d9" providerId="AD" clId="Web-{0525AD4B-2736-FFAF-C93F-7B01C98DB2B6}"/>
    <pc:docChg chg="addSld modSld sldOrd addMainMaster delMainMaster">
      <pc:chgData name="McCoy, Rodney (mcco7053@vandals.uidaho.edu)" userId="S::mcco7053@vandals.uidaho.edu::fc6d4769-987a-47a2-8034-b1250e9754d9" providerId="AD" clId="Web-{0525AD4B-2736-FFAF-C93F-7B01C98DB2B6}" dt="2022-12-07T20:40:06.875" v="51"/>
      <pc:docMkLst>
        <pc:docMk/>
      </pc:docMkLst>
      <pc:sldChg chg="modSp mod modClrScheme chgLayout">
        <pc:chgData name="McCoy, Rodney (mcco7053@vandals.uidaho.edu)" userId="S::mcco7053@vandals.uidaho.edu::fc6d4769-987a-47a2-8034-b1250e9754d9" providerId="AD" clId="Web-{0525AD4B-2736-FFAF-C93F-7B01C98DB2B6}" dt="2022-12-07T20:39:30.655" v="47"/>
        <pc:sldMkLst>
          <pc:docMk/>
          <pc:sldMk cId="162117747" sldId="257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162117747" sldId="257"/>
            <ac:spMk id="2" creationId="{BBCD3DE8-0726-BF93-7792-9E1217AD4341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162117747" sldId="257"/>
            <ac:spMk id="3" creationId="{EFEE7E35-ACC3-237E-511D-34BE64DC481E}"/>
          </ac:spMkLst>
        </pc:spChg>
      </pc:sldChg>
      <pc:sldChg chg="modSp mod ord modClrScheme chgLayout">
        <pc:chgData name="McCoy, Rodney (mcco7053@vandals.uidaho.edu)" userId="S::mcco7053@vandals.uidaho.edu::fc6d4769-987a-47a2-8034-b1250e9754d9" providerId="AD" clId="Web-{0525AD4B-2736-FFAF-C93F-7B01C98DB2B6}" dt="2022-12-07T20:40:06.875" v="51"/>
        <pc:sldMkLst>
          <pc:docMk/>
          <pc:sldMk cId="463008278" sldId="258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463008278" sldId="258"/>
            <ac:spMk id="2" creationId="{B5C333FB-2192-5636-A684-4D1F0AC6DC62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463008278" sldId="258"/>
            <ac:spMk id="3" creationId="{A50726D5-D96A-823C-3311-30913A029F99}"/>
          </ac:spMkLst>
        </pc:spChg>
      </pc:sldChg>
      <pc:sldChg chg="modSp mod modClrScheme chgLayout">
        <pc:chgData name="McCoy, Rodney (mcco7053@vandals.uidaho.edu)" userId="S::mcco7053@vandals.uidaho.edu::fc6d4769-987a-47a2-8034-b1250e9754d9" providerId="AD" clId="Web-{0525AD4B-2736-FFAF-C93F-7B01C98DB2B6}" dt="2022-12-07T20:39:30.655" v="47"/>
        <pc:sldMkLst>
          <pc:docMk/>
          <pc:sldMk cId="2643822454" sldId="259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2643822454" sldId="259"/>
            <ac:spMk id="2" creationId="{00000000-0000-0000-0000-000000000000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2643822454" sldId="259"/>
            <ac:spMk id="3" creationId="{00000000-0000-0000-0000-000000000000}"/>
          </ac:spMkLst>
        </pc:spChg>
      </pc:sldChg>
      <pc:sldChg chg="modSp mod ord modClrScheme chgLayout">
        <pc:chgData name="McCoy, Rodney (mcco7053@vandals.uidaho.edu)" userId="S::mcco7053@vandals.uidaho.edu::fc6d4769-987a-47a2-8034-b1250e9754d9" providerId="AD" clId="Web-{0525AD4B-2736-FFAF-C93F-7B01C98DB2B6}" dt="2022-12-07T20:39:30.655" v="47"/>
        <pc:sldMkLst>
          <pc:docMk/>
          <pc:sldMk cId="706181857" sldId="260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706181857" sldId="260"/>
            <ac:spMk id="2" creationId="{0B657F7A-6E5E-A2AE-0BE3-25D2BBC04274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706181857" sldId="260"/>
            <ac:spMk id="3" creationId="{0DB68E2A-9AEA-7357-D80D-E79F55D247BE}"/>
          </ac:spMkLst>
        </pc:spChg>
      </pc:sldChg>
      <pc:sldChg chg="addSp delSp modSp mod setBg modClrScheme chgLayout">
        <pc:chgData name="McCoy, Rodney (mcco7053@vandals.uidaho.edu)" userId="S::mcco7053@vandals.uidaho.edu::fc6d4769-987a-47a2-8034-b1250e9754d9" providerId="AD" clId="Web-{0525AD4B-2736-FFAF-C93F-7B01C98DB2B6}" dt="2022-12-07T20:39:30.655" v="47"/>
        <pc:sldMkLst>
          <pc:docMk/>
          <pc:sldMk cId="3117722720" sldId="261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3117722720" sldId="261"/>
            <ac:spMk id="2" creationId="{E1ECD341-6CB7-30E5-CAC5-7C03D6856789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3117722720" sldId="261"/>
            <ac:spMk id="3" creationId="{F44B581B-EF09-4EA1-792C-A28245320CDE}"/>
          </ac:spMkLst>
        </pc:spChg>
        <pc:spChg chg="add del">
          <ac:chgData name="McCoy, Rodney (mcco7053@vandals.uidaho.edu)" userId="S::mcco7053@vandals.uidaho.edu::fc6d4769-987a-47a2-8034-b1250e9754d9" providerId="AD" clId="Web-{0525AD4B-2736-FFAF-C93F-7B01C98DB2B6}" dt="2022-12-07T20:38:43.310" v="42"/>
          <ac:spMkLst>
            <pc:docMk/>
            <pc:sldMk cId="3117722720" sldId="261"/>
            <ac:spMk id="8" creationId="{FFD48BC7-DC40-47DE-87EE-9F4B6ECB9ABB}"/>
          </ac:spMkLst>
        </pc:spChg>
        <pc:spChg chg="add del">
          <ac:chgData name="McCoy, Rodney (mcco7053@vandals.uidaho.edu)" userId="S::mcco7053@vandals.uidaho.edu::fc6d4769-987a-47a2-8034-b1250e9754d9" providerId="AD" clId="Web-{0525AD4B-2736-FFAF-C93F-7B01C98DB2B6}" dt="2022-12-07T20:38:43.310" v="42"/>
          <ac:spMkLst>
            <pc:docMk/>
            <pc:sldMk cId="3117722720" sldId="261"/>
            <ac:spMk id="10" creationId="{E502BBC7-2C76-46F3-BC24-5985BC13DB88}"/>
          </ac:spMkLst>
        </pc:spChg>
        <pc:spChg chg="add del">
          <ac:chgData name="McCoy, Rodney (mcco7053@vandals.uidaho.edu)" userId="S::mcco7053@vandals.uidaho.edu::fc6d4769-987a-47a2-8034-b1250e9754d9" providerId="AD" clId="Web-{0525AD4B-2736-FFAF-C93F-7B01C98DB2B6}" dt="2022-12-07T20:38:43.310" v="42"/>
          <ac:spMkLst>
            <pc:docMk/>
            <pc:sldMk cId="3117722720" sldId="261"/>
            <ac:spMk id="12" creationId="{C7F28D52-2A5F-4D23-81AE-7CB8B591C7AF}"/>
          </ac:spMkLst>
        </pc:spChg>
        <pc:spChg chg="add del">
          <ac:chgData name="McCoy, Rodney (mcco7053@vandals.uidaho.edu)" userId="S::mcco7053@vandals.uidaho.edu::fc6d4769-987a-47a2-8034-b1250e9754d9" providerId="AD" clId="Web-{0525AD4B-2736-FFAF-C93F-7B01C98DB2B6}" dt="2022-12-07T20:38:43.310" v="42"/>
          <ac:spMkLst>
            <pc:docMk/>
            <pc:sldMk cId="3117722720" sldId="261"/>
            <ac:spMk id="14" creationId="{3629484E-3792-4B3D-89AD-7C8A1ED0E0D4}"/>
          </ac:spMkLst>
        </pc:spChg>
      </pc:sldChg>
      <pc:sldChg chg="modSp mod ord modClrScheme chgLayout">
        <pc:chgData name="McCoy, Rodney (mcco7053@vandals.uidaho.edu)" userId="S::mcco7053@vandals.uidaho.edu::fc6d4769-987a-47a2-8034-b1250e9754d9" providerId="AD" clId="Web-{0525AD4B-2736-FFAF-C93F-7B01C98DB2B6}" dt="2022-12-07T20:39:30.655" v="47"/>
        <pc:sldMkLst>
          <pc:docMk/>
          <pc:sldMk cId="364219072" sldId="262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364219072" sldId="262"/>
            <ac:spMk id="2" creationId="{3B30EB5B-B253-40F4-F0AF-B94197C332F7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364219072" sldId="262"/>
            <ac:spMk id="3" creationId="{2E964864-0FFD-F253-2786-E7D9E7754427}"/>
          </ac:spMkLst>
        </pc:spChg>
      </pc:sldChg>
      <pc:sldChg chg="modSp new mod modClrScheme chgLayout">
        <pc:chgData name="McCoy, Rodney (mcco7053@vandals.uidaho.edu)" userId="S::mcco7053@vandals.uidaho.edu::fc6d4769-987a-47a2-8034-b1250e9754d9" providerId="AD" clId="Web-{0525AD4B-2736-FFAF-C93F-7B01C98DB2B6}" dt="2022-12-07T20:39:43.187" v="50" actId="20577"/>
        <pc:sldMkLst>
          <pc:docMk/>
          <pc:sldMk cId="4076264844" sldId="263"/>
        </pc:sldMkLst>
        <pc:spChg chg="mod ord">
          <ac:chgData name="McCoy, Rodney (mcco7053@vandals.uidaho.edu)" userId="S::mcco7053@vandals.uidaho.edu::fc6d4769-987a-47a2-8034-b1250e9754d9" providerId="AD" clId="Web-{0525AD4B-2736-FFAF-C93F-7B01C98DB2B6}" dt="2022-12-07T20:39:43.187" v="50" actId="20577"/>
          <ac:spMkLst>
            <pc:docMk/>
            <pc:sldMk cId="4076264844" sldId="263"/>
            <ac:spMk id="2" creationId="{D30ABCCC-94E2-5CB9-DF2F-080338F8624E}"/>
          </ac:spMkLst>
        </pc:spChg>
        <pc:spChg chg="mod ord">
          <ac:chgData name="McCoy, Rodney (mcco7053@vandals.uidaho.edu)" userId="S::mcco7053@vandals.uidaho.edu::fc6d4769-987a-47a2-8034-b1250e9754d9" providerId="AD" clId="Web-{0525AD4B-2736-FFAF-C93F-7B01C98DB2B6}" dt="2022-12-07T20:39:30.655" v="47"/>
          <ac:spMkLst>
            <pc:docMk/>
            <pc:sldMk cId="4076264844" sldId="263"/>
            <ac:spMk id="3" creationId="{0C3C9838-DF7C-D768-5E82-CC9BC06C7A90}"/>
          </ac:spMkLst>
        </pc:spChg>
      </pc:sldChg>
      <pc:sldMasterChg chg="add del addSldLayout delSldLayout">
        <pc:chgData name="McCoy, Rodney (mcco7053@vandals.uidaho.edu)" userId="S::mcco7053@vandals.uidaho.edu::fc6d4769-987a-47a2-8034-b1250e9754d9" providerId="AD" clId="Web-{0525AD4B-2736-FFAF-C93F-7B01C98DB2B6}" dt="2022-12-07T20:39:30.655" v="47"/>
        <pc:sldMasterMkLst>
          <pc:docMk/>
          <pc:sldMasterMk cId="2460954070" sldId="2147483660"/>
        </pc:sldMasterMkLst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cCoy, Rodney (mcco7053@vandals.uidaho.edu)" userId="S::mcco7053@vandals.uidaho.edu::fc6d4769-987a-47a2-8034-b1250e9754d9" providerId="AD" clId="Web-{0525AD4B-2736-FFAF-C93F-7B01C98DB2B6}" dt="2022-12-07T20:39:30.655" v="47"/>
        <pc:sldMasterMkLst>
          <pc:docMk/>
          <pc:sldMasterMk cId="976629734" sldId="2147483672"/>
        </pc:sldMasterMkLst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987273184" sldId="2147483673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410262131" sldId="2147483674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490394697" sldId="2147483675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4104232504" sldId="2147483676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605305530" sldId="2147483677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114157595" sldId="2147483678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1609936764" sldId="2147483679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3729229428" sldId="2147483680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4169482656" sldId="2147483681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4221990812" sldId="2147483682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030474725" sldId="2147483683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3334970273" sldId="2147483684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344908917" sldId="2147483685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3573246555" sldId="2147483686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3084394845" sldId="2147483687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715626830" sldId="2147483688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30.655" v="47"/>
          <pc:sldLayoutMkLst>
            <pc:docMk/>
            <pc:sldMasterMk cId="976629734" sldId="2147483672"/>
            <pc:sldLayoutMk cId="2646016899" sldId="2147483689"/>
          </pc:sldLayoutMkLst>
        </pc:sldLayoutChg>
      </pc:sldMasterChg>
      <pc:sldMasterChg chg="add del addSldLayout delSldLayout modSldLayout">
        <pc:chgData name="McCoy, Rodney (mcco7053@vandals.uidaho.edu)" userId="S::mcco7053@vandals.uidaho.edu::fc6d4769-987a-47a2-8034-b1250e9754d9" providerId="AD" clId="Web-{0525AD4B-2736-FFAF-C93F-7B01C98DB2B6}" dt="2022-12-07T20:39:05.514" v="46"/>
        <pc:sldMasterMkLst>
          <pc:docMk/>
          <pc:sldMasterMk cId="2309616084" sldId="2147483690"/>
        </pc:sldMasterMkLst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1652226463" sldId="2147483691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386659039" sldId="2147483692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2472378780" sldId="2147483693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3695798102" sldId="2147483694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34349331" sldId="2147483695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55497011" sldId="2147483696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674597024" sldId="2147483697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4210236506" sldId="2147483698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3379308194" sldId="2147483699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3971369932" sldId="2147483700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9:05.514" v="46"/>
          <pc:sldLayoutMkLst>
            <pc:docMk/>
            <pc:sldMasterMk cId="2309616084" sldId="2147483690"/>
            <pc:sldLayoutMk cId="2380078116" sldId="2147483701"/>
          </pc:sldLayoutMkLst>
        </pc:sldLayoutChg>
      </pc:sldMasterChg>
      <pc:sldMasterChg chg="add del addSldLayout delSldLayout modSldLayout">
        <pc:chgData name="McCoy, Rodney (mcco7053@vandals.uidaho.edu)" userId="S::mcco7053@vandals.uidaho.edu::fc6d4769-987a-47a2-8034-b1250e9754d9" providerId="AD" clId="Web-{0525AD4B-2736-FFAF-C93F-7B01C98DB2B6}" dt="2022-12-07T20:38:54.701" v="45"/>
        <pc:sldMasterMkLst>
          <pc:docMk/>
          <pc:sldMasterMk cId="2406317368" sldId="2147483702"/>
        </pc:sldMasterMkLst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4059039836" sldId="2147483703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2803709972" sldId="2147483704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4227686892" sldId="2147483705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2692394263" sldId="2147483706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4040170588" sldId="2147483707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317469333" sldId="2147483708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2751788207" sldId="2147483709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1445399759" sldId="2147483710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734925102" sldId="2147483711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1312128777" sldId="2147483712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54.701" v="45"/>
          <pc:sldLayoutMkLst>
            <pc:docMk/>
            <pc:sldMasterMk cId="2406317368" sldId="2147483702"/>
            <pc:sldLayoutMk cId="1936803952" sldId="2147483713"/>
          </pc:sldLayoutMkLst>
        </pc:sldLayoutChg>
      </pc:sldMasterChg>
      <pc:sldMasterChg chg="add del addSldLayout delSldLayout modSldLayout">
        <pc:chgData name="McCoy, Rodney (mcco7053@vandals.uidaho.edu)" userId="S::mcco7053@vandals.uidaho.edu::fc6d4769-987a-47a2-8034-b1250e9754d9" providerId="AD" clId="Web-{0525AD4B-2736-FFAF-C93F-7B01C98DB2B6}" dt="2022-12-07T20:38:49.623" v="44"/>
        <pc:sldMasterMkLst>
          <pc:docMk/>
          <pc:sldMasterMk cId="146249118" sldId="2147483714"/>
        </pc:sldMasterMkLst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1251643703" sldId="2147483715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935294633" sldId="2147483716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3012031290" sldId="2147483717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2100399113" sldId="2147483718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1390084194" sldId="2147483719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3303351040" sldId="2147483720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3328565975" sldId="2147483721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1868664383" sldId="2147483722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1806017860" sldId="2147483723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2647926454" sldId="2147483724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9.623" v="44"/>
          <pc:sldLayoutMkLst>
            <pc:docMk/>
            <pc:sldMasterMk cId="146249118" sldId="2147483714"/>
            <pc:sldLayoutMk cId="965676485" sldId="2147483725"/>
          </pc:sldLayoutMkLst>
        </pc:sldLayoutChg>
      </pc:sldMasterChg>
      <pc:sldMasterChg chg="add del addSldLayout delSldLayout modSldLayout">
        <pc:chgData name="McCoy, Rodney (mcco7053@vandals.uidaho.edu)" userId="S::mcco7053@vandals.uidaho.edu::fc6d4769-987a-47a2-8034-b1250e9754d9" providerId="AD" clId="Web-{0525AD4B-2736-FFAF-C93F-7B01C98DB2B6}" dt="2022-12-07T20:38:43.748" v="43"/>
        <pc:sldMasterMkLst>
          <pc:docMk/>
          <pc:sldMasterMk cId="2925122705" sldId="2147483726"/>
        </pc:sldMasterMkLst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2311080873" sldId="2147483727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2829006235" sldId="2147483728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2216204310" sldId="2147483729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2983738450" sldId="2147483730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1331165444" sldId="2147483731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2410143634" sldId="2147483732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2791081128" sldId="2147483733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3032341811" sldId="2147483734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1859057132" sldId="2147483735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3163671068" sldId="2147483736"/>
          </pc:sldLayoutMkLst>
        </pc:sldLayoutChg>
        <pc:sldLayoutChg chg="add del mod replId">
          <pc:chgData name="McCoy, Rodney (mcco7053@vandals.uidaho.edu)" userId="S::mcco7053@vandals.uidaho.edu::fc6d4769-987a-47a2-8034-b1250e9754d9" providerId="AD" clId="Web-{0525AD4B-2736-FFAF-C93F-7B01C98DB2B6}" dt="2022-12-07T20:38:43.748" v="43"/>
          <pc:sldLayoutMkLst>
            <pc:docMk/>
            <pc:sldMasterMk cId="2925122705" sldId="2147483726"/>
            <pc:sldLayoutMk cId="1742904075" sldId="2147483737"/>
          </pc:sldLayoutMkLst>
        </pc:sldLayoutChg>
      </pc:sldMasterChg>
    </pc:docChg>
  </pc:docChgLst>
  <pc:docChgLst>
    <pc:chgData name="Doyle, Riley (doyl1482@vandals.uidaho.edu)" userId="S::doyl1482@vandals.uidaho.edu::4e09ee3f-0b46-42a8-9d06-6ab6179cceae" providerId="AD" clId="Web-{0D68008B-2B22-BFF1-7566-FD2775D1A8DB}"/>
    <pc:docChg chg="modSld sldOrd">
      <pc:chgData name="Doyle, Riley (doyl1482@vandals.uidaho.edu)" userId="S::doyl1482@vandals.uidaho.edu::4e09ee3f-0b46-42a8-9d06-6ab6179cceae" providerId="AD" clId="Web-{0D68008B-2B22-BFF1-7566-FD2775D1A8DB}" dt="2022-12-08T07:33:40.566" v="41" actId="20577"/>
      <pc:docMkLst>
        <pc:docMk/>
      </pc:docMkLst>
      <pc:sldChg chg="addSp modSp mod setBg">
        <pc:chgData name="Doyle, Riley (doyl1482@vandals.uidaho.edu)" userId="S::doyl1482@vandals.uidaho.edu::4e09ee3f-0b46-42a8-9d06-6ab6179cceae" providerId="AD" clId="Web-{0D68008B-2B22-BFF1-7566-FD2775D1A8DB}" dt="2022-12-08T06:59:54.410" v="6" actId="1076"/>
        <pc:sldMkLst>
          <pc:docMk/>
          <pc:sldMk cId="706181857" sldId="260"/>
        </pc:sldMkLst>
        <pc:spChg chg="mod">
          <ac:chgData name="Doyle, Riley (doyl1482@vandals.uidaho.edu)" userId="S::doyl1482@vandals.uidaho.edu::4e09ee3f-0b46-42a8-9d06-6ab6179cceae" providerId="AD" clId="Web-{0D68008B-2B22-BFF1-7566-FD2775D1A8DB}" dt="2022-12-08T06:59:38.143" v="3"/>
          <ac:spMkLst>
            <pc:docMk/>
            <pc:sldMk cId="706181857" sldId="260"/>
            <ac:spMk id="2" creationId="{0B657F7A-6E5E-A2AE-0BE3-25D2BBC04274}"/>
          </ac:spMkLst>
        </pc:spChg>
        <pc:spChg chg="mod">
          <ac:chgData name="Doyle, Riley (doyl1482@vandals.uidaho.edu)" userId="S::doyl1482@vandals.uidaho.edu::4e09ee3f-0b46-42a8-9d06-6ab6179cceae" providerId="AD" clId="Web-{0D68008B-2B22-BFF1-7566-FD2775D1A8DB}" dt="2022-12-08T06:59:38.143" v="3"/>
          <ac:spMkLst>
            <pc:docMk/>
            <pc:sldMk cId="706181857" sldId="260"/>
            <ac:spMk id="3" creationId="{0DB68E2A-9AEA-7357-D80D-E79F55D247BE}"/>
          </ac:spMkLst>
        </pc:spChg>
        <pc:spChg chg="mod ord">
          <ac:chgData name="Doyle, Riley (doyl1482@vandals.uidaho.edu)" userId="S::doyl1482@vandals.uidaho.edu::4e09ee3f-0b46-42a8-9d06-6ab6179cceae" providerId="AD" clId="Web-{0D68008B-2B22-BFF1-7566-FD2775D1A8DB}" dt="2022-12-08T06:59:38.143" v="3"/>
          <ac:spMkLst>
            <pc:docMk/>
            <pc:sldMk cId="706181857" sldId="260"/>
            <ac:spMk id="5" creationId="{2C922FC6-CF7A-0C42-0047-33F3A65BFE8F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6:59:38.143" v="3"/>
          <ac:spMkLst>
            <pc:docMk/>
            <pc:sldMk cId="706181857" sldId="260"/>
            <ac:spMk id="11" creationId="{3D5CAF16-1F3A-4148-87A8-78A710D1EF81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6:59:38.143" v="3"/>
          <ac:spMkLst>
            <pc:docMk/>
            <pc:sldMk cId="706181857" sldId="260"/>
            <ac:spMk id="13" creationId="{A0BF428C-DA8B-4D99-9930-18F7F91D873D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6:59:38.143" v="3"/>
          <ac:spMkLst>
            <pc:docMk/>
            <pc:sldMk cId="706181857" sldId="260"/>
            <ac:spMk id="15" creationId="{A03E2379-8871-408A-95CE-7AAE8FA53AE5}"/>
          </ac:spMkLst>
        </pc:spChg>
        <pc:picChg chg="mod">
          <ac:chgData name="Doyle, Riley (doyl1482@vandals.uidaho.edu)" userId="S::doyl1482@vandals.uidaho.edu::4e09ee3f-0b46-42a8-9d06-6ab6179cceae" providerId="AD" clId="Web-{0D68008B-2B22-BFF1-7566-FD2775D1A8DB}" dt="2022-12-08T06:59:54.410" v="6" actId="1076"/>
          <ac:picMkLst>
            <pc:docMk/>
            <pc:sldMk cId="706181857" sldId="260"/>
            <ac:picMk id="4" creationId="{134AAEC3-44F6-2836-F722-305B3B56ECDA}"/>
          </ac:picMkLst>
        </pc:picChg>
        <pc:picChg chg="mod">
          <ac:chgData name="Doyle, Riley (doyl1482@vandals.uidaho.edu)" userId="S::doyl1482@vandals.uidaho.edu::4e09ee3f-0b46-42a8-9d06-6ab6179cceae" providerId="AD" clId="Web-{0D68008B-2B22-BFF1-7566-FD2775D1A8DB}" dt="2022-12-08T06:59:52.113" v="5" actId="1076"/>
          <ac:picMkLst>
            <pc:docMk/>
            <pc:sldMk cId="706181857" sldId="260"/>
            <ac:picMk id="6" creationId="{D963B267-0976-13A5-6AB0-FA45ED3E7442}"/>
          </ac:picMkLst>
        </pc:picChg>
      </pc:sldChg>
      <pc:sldChg chg="addSp delSp modSp mod setBg setClrOvrMap">
        <pc:chgData name="Doyle, Riley (doyl1482@vandals.uidaho.edu)" userId="S::doyl1482@vandals.uidaho.edu::4e09ee3f-0b46-42a8-9d06-6ab6179cceae" providerId="AD" clId="Web-{0D68008B-2B22-BFF1-7566-FD2775D1A8DB}" dt="2022-12-08T07:01:18.553" v="10"/>
        <pc:sldMkLst>
          <pc:docMk/>
          <pc:sldMk cId="3117722720" sldId="261"/>
        </pc:sldMkLst>
        <pc:spChg chg="mod">
          <ac:chgData name="Doyle, Riley (doyl1482@vandals.uidaho.edu)" userId="S::doyl1482@vandals.uidaho.edu::4e09ee3f-0b46-42a8-9d06-6ab6179cceae" providerId="AD" clId="Web-{0D68008B-2B22-BFF1-7566-FD2775D1A8DB}" dt="2022-12-08T07:01:18.553" v="10"/>
          <ac:spMkLst>
            <pc:docMk/>
            <pc:sldMk cId="3117722720" sldId="261"/>
            <ac:spMk id="2" creationId="{E1ECD341-6CB7-30E5-CAC5-7C03D6856789}"/>
          </ac:spMkLst>
        </pc:spChg>
        <pc:spChg chg="mod">
          <ac:chgData name="Doyle, Riley (doyl1482@vandals.uidaho.edu)" userId="S::doyl1482@vandals.uidaho.edu::4e09ee3f-0b46-42a8-9d06-6ab6179cceae" providerId="AD" clId="Web-{0D68008B-2B22-BFF1-7566-FD2775D1A8DB}" dt="2022-12-08T07:01:18.553" v="10"/>
          <ac:spMkLst>
            <pc:docMk/>
            <pc:sldMk cId="3117722720" sldId="261"/>
            <ac:spMk id="3" creationId="{F44B581B-EF09-4EA1-792C-A28245320CDE}"/>
          </ac:spMkLst>
        </pc:spChg>
        <pc:spChg chg="mod ord">
          <ac:chgData name="Doyle, Riley (doyl1482@vandals.uidaho.edu)" userId="S::doyl1482@vandals.uidaho.edu::4e09ee3f-0b46-42a8-9d06-6ab6179cceae" providerId="AD" clId="Web-{0D68008B-2B22-BFF1-7566-FD2775D1A8DB}" dt="2022-12-08T07:01:18.553" v="10"/>
          <ac:spMkLst>
            <pc:docMk/>
            <pc:sldMk cId="3117722720" sldId="261"/>
            <ac:spMk id="4" creationId="{598E166B-8389-ACDC-CDAF-197E98F5F654}"/>
          </ac:spMkLst>
        </pc:spChg>
        <pc:spChg chg="add del">
          <ac:chgData name="Doyle, Riley (doyl1482@vandals.uidaho.edu)" userId="S::doyl1482@vandals.uidaho.edu::4e09ee3f-0b46-42a8-9d06-6ab6179cceae" providerId="AD" clId="Web-{0D68008B-2B22-BFF1-7566-FD2775D1A8DB}" dt="2022-12-08T07:01:18.553" v="9"/>
          <ac:spMkLst>
            <pc:docMk/>
            <pc:sldMk cId="3117722720" sldId="261"/>
            <ac:spMk id="11" creationId="{C991AD47-9C99-472F-BDAA-21B183F33947}"/>
          </ac:spMkLst>
        </pc:spChg>
        <pc:spChg chg="add del">
          <ac:chgData name="Doyle, Riley (doyl1482@vandals.uidaho.edu)" userId="S::doyl1482@vandals.uidaho.edu::4e09ee3f-0b46-42a8-9d06-6ab6179cceae" providerId="AD" clId="Web-{0D68008B-2B22-BFF1-7566-FD2775D1A8DB}" dt="2022-12-08T07:01:18.553" v="9"/>
          <ac:spMkLst>
            <pc:docMk/>
            <pc:sldMk cId="3117722720" sldId="261"/>
            <ac:spMk id="16" creationId="{9E706731-3860-4E73-9335-A870F6741F0B}"/>
          </ac:spMkLst>
        </pc:spChg>
        <pc:spChg chg="add del">
          <ac:chgData name="Doyle, Riley (doyl1482@vandals.uidaho.edu)" userId="S::doyl1482@vandals.uidaho.edu::4e09ee3f-0b46-42a8-9d06-6ab6179cceae" providerId="AD" clId="Web-{0D68008B-2B22-BFF1-7566-FD2775D1A8DB}" dt="2022-12-08T07:01:18.553" v="9"/>
          <ac:spMkLst>
            <pc:docMk/>
            <pc:sldMk cId="3117722720" sldId="261"/>
            <ac:spMk id="18" creationId="{CD2ED21F-DC95-4AD1-8327-D561F5FCA3A6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7:01:18.553" v="10"/>
          <ac:spMkLst>
            <pc:docMk/>
            <pc:sldMk cId="3117722720" sldId="261"/>
            <ac:spMk id="20" creationId="{4ABC40FA-800F-4293-895B-A9EA53C5AFF3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7:01:18.553" v="10"/>
          <ac:spMkLst>
            <pc:docMk/>
            <pc:sldMk cId="3117722720" sldId="261"/>
            <ac:spMk id="21" creationId="{DF8AD2C4-07C0-4616-930B-F708944BD8DD}"/>
          </ac:spMkLst>
        </pc:spChg>
        <pc:picChg chg="mod">
          <ac:chgData name="Doyle, Riley (doyl1482@vandals.uidaho.edu)" userId="S::doyl1482@vandals.uidaho.edu::4e09ee3f-0b46-42a8-9d06-6ab6179cceae" providerId="AD" clId="Web-{0D68008B-2B22-BFF1-7566-FD2775D1A8DB}" dt="2022-12-08T07:01:18.553" v="10"/>
          <ac:picMkLst>
            <pc:docMk/>
            <pc:sldMk cId="3117722720" sldId="261"/>
            <ac:picMk id="5" creationId="{B31D574A-D7E2-5EBF-DA2B-A0FB976A6414}"/>
          </ac:picMkLst>
        </pc:picChg>
        <pc:picChg chg="mod ord">
          <ac:chgData name="Doyle, Riley (doyl1482@vandals.uidaho.edu)" userId="S::doyl1482@vandals.uidaho.edu::4e09ee3f-0b46-42a8-9d06-6ab6179cceae" providerId="AD" clId="Web-{0D68008B-2B22-BFF1-7566-FD2775D1A8DB}" dt="2022-12-08T07:01:18.553" v="10"/>
          <ac:picMkLst>
            <pc:docMk/>
            <pc:sldMk cId="3117722720" sldId="261"/>
            <ac:picMk id="8" creationId="{A3143AEB-EC74-95B2-E3F0-943015F88D3F}"/>
          </ac:picMkLst>
        </pc:picChg>
        <pc:picChg chg="mod">
          <ac:chgData name="Doyle, Riley (doyl1482@vandals.uidaho.edu)" userId="S::doyl1482@vandals.uidaho.edu::4e09ee3f-0b46-42a8-9d06-6ab6179cceae" providerId="AD" clId="Web-{0D68008B-2B22-BFF1-7566-FD2775D1A8DB}" dt="2022-12-08T07:01:18.553" v="10"/>
          <ac:picMkLst>
            <pc:docMk/>
            <pc:sldMk cId="3117722720" sldId="261"/>
            <ac:picMk id="9" creationId="{5A0F9E0C-8A51-519D-C2FF-4BE7D7C31E41}"/>
          </ac:picMkLst>
        </pc:picChg>
      </pc:sldChg>
      <pc:sldChg chg="addSp modSp mod setBg">
        <pc:chgData name="Doyle, Riley (doyl1482@vandals.uidaho.edu)" userId="S::doyl1482@vandals.uidaho.edu::4e09ee3f-0b46-42a8-9d06-6ab6179cceae" providerId="AD" clId="Web-{0D68008B-2B22-BFF1-7566-FD2775D1A8DB}" dt="2022-12-08T07:00:13.551" v="7"/>
        <pc:sldMkLst>
          <pc:docMk/>
          <pc:sldMk cId="364219072" sldId="262"/>
        </pc:sldMkLst>
        <pc:spChg chg="mod">
          <ac:chgData name="Doyle, Riley (doyl1482@vandals.uidaho.edu)" userId="S::doyl1482@vandals.uidaho.edu::4e09ee3f-0b46-42a8-9d06-6ab6179cceae" providerId="AD" clId="Web-{0D68008B-2B22-BFF1-7566-FD2775D1A8DB}" dt="2022-12-08T07:00:13.551" v="7"/>
          <ac:spMkLst>
            <pc:docMk/>
            <pc:sldMk cId="364219072" sldId="262"/>
            <ac:spMk id="2" creationId="{3B30EB5B-B253-40F4-F0AF-B94197C332F7}"/>
          </ac:spMkLst>
        </pc:spChg>
        <pc:spChg chg="mod">
          <ac:chgData name="Doyle, Riley (doyl1482@vandals.uidaho.edu)" userId="S::doyl1482@vandals.uidaho.edu::4e09ee3f-0b46-42a8-9d06-6ab6179cceae" providerId="AD" clId="Web-{0D68008B-2B22-BFF1-7566-FD2775D1A8DB}" dt="2022-12-08T07:00:13.551" v="7"/>
          <ac:spMkLst>
            <pc:docMk/>
            <pc:sldMk cId="364219072" sldId="262"/>
            <ac:spMk id="3" creationId="{2E964864-0FFD-F253-2786-E7D9E7754427}"/>
          </ac:spMkLst>
        </pc:spChg>
        <pc:spChg chg="mod ord">
          <ac:chgData name="Doyle, Riley (doyl1482@vandals.uidaho.edu)" userId="S::doyl1482@vandals.uidaho.edu::4e09ee3f-0b46-42a8-9d06-6ab6179cceae" providerId="AD" clId="Web-{0D68008B-2B22-BFF1-7566-FD2775D1A8DB}" dt="2022-12-08T07:00:13.551" v="7"/>
          <ac:spMkLst>
            <pc:docMk/>
            <pc:sldMk cId="364219072" sldId="262"/>
            <ac:spMk id="4" creationId="{206EF7AD-4128-3D87-6D75-9BD00A2D160E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7:00:13.551" v="7"/>
          <ac:spMkLst>
            <pc:docMk/>
            <pc:sldMk cId="364219072" sldId="262"/>
            <ac:spMk id="10" creationId="{05C7EBC3-4672-4DAB-81C2-58661FAFAED6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7:00:13.551" v="7"/>
          <ac:spMkLst>
            <pc:docMk/>
            <pc:sldMk cId="364219072" sldId="262"/>
            <ac:spMk id="12" creationId="{40BF962F-4C6F-461E-86F2-C43F56CC939B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7:00:13.551" v="7"/>
          <ac:spMkLst>
            <pc:docMk/>
            <pc:sldMk cId="364219072" sldId="262"/>
            <ac:spMk id="14" creationId="{2E94A4F7-38E4-45EA-8E2E-CE1B5766B4F1}"/>
          </ac:spMkLst>
        </pc:spChg>
        <pc:picChg chg="mod">
          <ac:chgData name="Doyle, Riley (doyl1482@vandals.uidaho.edu)" userId="S::doyl1482@vandals.uidaho.edu::4e09ee3f-0b46-42a8-9d06-6ab6179cceae" providerId="AD" clId="Web-{0D68008B-2B22-BFF1-7566-FD2775D1A8DB}" dt="2022-12-08T07:00:13.551" v="7"/>
          <ac:picMkLst>
            <pc:docMk/>
            <pc:sldMk cId="364219072" sldId="262"/>
            <ac:picMk id="5" creationId="{5F1196F0-1D25-E0F0-5BD9-019CDF83FDEE}"/>
          </ac:picMkLst>
        </pc:picChg>
      </pc:sldChg>
      <pc:sldChg chg="addSp delSp modSp mod setBg setClrOvrMap">
        <pc:chgData name="Doyle, Riley (doyl1482@vandals.uidaho.edu)" userId="S::doyl1482@vandals.uidaho.edu::4e09ee3f-0b46-42a8-9d06-6ab6179cceae" providerId="AD" clId="Web-{0D68008B-2B22-BFF1-7566-FD2775D1A8DB}" dt="2022-12-08T06:59:11.361" v="2"/>
        <pc:sldMkLst>
          <pc:docMk/>
          <pc:sldMk cId="4076264844" sldId="263"/>
        </pc:sldMkLst>
        <pc:spChg chg="mod">
          <ac:chgData name="Doyle, Riley (doyl1482@vandals.uidaho.edu)" userId="S::doyl1482@vandals.uidaho.edu::4e09ee3f-0b46-42a8-9d06-6ab6179cceae" providerId="AD" clId="Web-{0D68008B-2B22-BFF1-7566-FD2775D1A8DB}" dt="2022-12-08T06:59:11.361" v="2"/>
          <ac:spMkLst>
            <pc:docMk/>
            <pc:sldMk cId="4076264844" sldId="263"/>
            <ac:spMk id="2" creationId="{D30ABCCC-94E2-5CB9-DF2F-080338F8624E}"/>
          </ac:spMkLst>
        </pc:spChg>
        <pc:spChg chg="mod">
          <ac:chgData name="Doyle, Riley (doyl1482@vandals.uidaho.edu)" userId="S::doyl1482@vandals.uidaho.edu::4e09ee3f-0b46-42a8-9d06-6ab6179cceae" providerId="AD" clId="Web-{0D68008B-2B22-BFF1-7566-FD2775D1A8DB}" dt="2022-12-08T06:59:11.361" v="2"/>
          <ac:spMkLst>
            <pc:docMk/>
            <pc:sldMk cId="4076264844" sldId="263"/>
            <ac:spMk id="3" creationId="{0C3C9838-DF7C-D768-5E82-CC9BC06C7A90}"/>
          </ac:spMkLst>
        </pc:spChg>
        <pc:spChg chg="mod">
          <ac:chgData name="Doyle, Riley (doyl1482@vandals.uidaho.edu)" userId="S::doyl1482@vandals.uidaho.edu::4e09ee3f-0b46-42a8-9d06-6ab6179cceae" providerId="AD" clId="Web-{0D68008B-2B22-BFF1-7566-FD2775D1A8DB}" dt="2022-12-08T06:59:11.361" v="2"/>
          <ac:spMkLst>
            <pc:docMk/>
            <pc:sldMk cId="4076264844" sldId="263"/>
            <ac:spMk id="10" creationId="{34E7C0BB-E0A8-18A6-48EE-5EC00DF398C8}"/>
          </ac:spMkLst>
        </pc:spChg>
        <pc:spChg chg="add del">
          <ac:chgData name="Doyle, Riley (doyl1482@vandals.uidaho.edu)" userId="S::doyl1482@vandals.uidaho.edu::4e09ee3f-0b46-42a8-9d06-6ab6179cceae" providerId="AD" clId="Web-{0D68008B-2B22-BFF1-7566-FD2775D1A8DB}" dt="2022-12-08T06:59:11.361" v="1"/>
          <ac:spMkLst>
            <pc:docMk/>
            <pc:sldMk cId="4076264844" sldId="263"/>
            <ac:spMk id="15" creationId="{C991AD47-9C99-472F-BDAA-21B183F33947}"/>
          </ac:spMkLst>
        </pc:spChg>
        <pc:spChg chg="add del">
          <ac:chgData name="Doyle, Riley (doyl1482@vandals.uidaho.edu)" userId="S::doyl1482@vandals.uidaho.edu::4e09ee3f-0b46-42a8-9d06-6ab6179cceae" providerId="AD" clId="Web-{0D68008B-2B22-BFF1-7566-FD2775D1A8DB}" dt="2022-12-08T06:59:11.361" v="1"/>
          <ac:spMkLst>
            <pc:docMk/>
            <pc:sldMk cId="4076264844" sldId="263"/>
            <ac:spMk id="17" creationId="{9E706731-3860-4E73-9335-A870F6741F0B}"/>
          </ac:spMkLst>
        </pc:spChg>
        <pc:spChg chg="add del">
          <ac:chgData name="Doyle, Riley (doyl1482@vandals.uidaho.edu)" userId="S::doyl1482@vandals.uidaho.edu::4e09ee3f-0b46-42a8-9d06-6ab6179cceae" providerId="AD" clId="Web-{0D68008B-2B22-BFF1-7566-FD2775D1A8DB}" dt="2022-12-08T06:59:11.361" v="1"/>
          <ac:spMkLst>
            <pc:docMk/>
            <pc:sldMk cId="4076264844" sldId="263"/>
            <ac:spMk id="19" creationId="{CD2ED21F-DC95-4AD1-8327-D561F5FCA3A6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6:59:11.361" v="2"/>
          <ac:spMkLst>
            <pc:docMk/>
            <pc:sldMk cId="4076264844" sldId="263"/>
            <ac:spMk id="21" creationId="{4ABC40FA-800F-4293-895B-A9EA53C5AFF3}"/>
          </ac:spMkLst>
        </pc:spChg>
        <pc:spChg chg="add">
          <ac:chgData name="Doyle, Riley (doyl1482@vandals.uidaho.edu)" userId="S::doyl1482@vandals.uidaho.edu::4e09ee3f-0b46-42a8-9d06-6ab6179cceae" providerId="AD" clId="Web-{0D68008B-2B22-BFF1-7566-FD2775D1A8DB}" dt="2022-12-08T06:59:11.361" v="2"/>
          <ac:spMkLst>
            <pc:docMk/>
            <pc:sldMk cId="4076264844" sldId="263"/>
            <ac:spMk id="22" creationId="{DF8AD2C4-07C0-4616-930B-F708944BD8DD}"/>
          </ac:spMkLst>
        </pc:spChg>
        <pc:picChg chg="mod ord">
          <ac:chgData name="Doyle, Riley (doyl1482@vandals.uidaho.edu)" userId="S::doyl1482@vandals.uidaho.edu::4e09ee3f-0b46-42a8-9d06-6ab6179cceae" providerId="AD" clId="Web-{0D68008B-2B22-BFF1-7566-FD2775D1A8DB}" dt="2022-12-08T06:59:11.361" v="2"/>
          <ac:picMkLst>
            <pc:docMk/>
            <pc:sldMk cId="4076264844" sldId="263"/>
            <ac:picMk id="5" creationId="{81C16CB0-DD1A-6F9A-E90B-E48DAD70E1CD}"/>
          </ac:picMkLst>
        </pc:picChg>
        <pc:picChg chg="mod ord">
          <ac:chgData name="Doyle, Riley (doyl1482@vandals.uidaho.edu)" userId="S::doyl1482@vandals.uidaho.edu::4e09ee3f-0b46-42a8-9d06-6ab6179cceae" providerId="AD" clId="Web-{0D68008B-2B22-BFF1-7566-FD2775D1A8DB}" dt="2022-12-08T06:59:11.361" v="2"/>
          <ac:picMkLst>
            <pc:docMk/>
            <pc:sldMk cId="4076264844" sldId="263"/>
            <ac:picMk id="6" creationId="{06126B1A-71A1-5FC9-3C51-05E788FCB0C0}"/>
          </ac:picMkLst>
        </pc:picChg>
        <pc:picChg chg="mod ord">
          <ac:chgData name="Doyle, Riley (doyl1482@vandals.uidaho.edu)" userId="S::doyl1482@vandals.uidaho.edu::4e09ee3f-0b46-42a8-9d06-6ab6179cceae" providerId="AD" clId="Web-{0D68008B-2B22-BFF1-7566-FD2775D1A8DB}" dt="2022-12-08T06:59:11.361" v="2"/>
          <ac:picMkLst>
            <pc:docMk/>
            <pc:sldMk cId="4076264844" sldId="263"/>
            <ac:picMk id="9" creationId="{E22CD692-3A03-5006-5B8F-BF2871DABDFF}"/>
          </ac:picMkLst>
        </pc:picChg>
      </pc:sldChg>
      <pc:sldChg chg="ord">
        <pc:chgData name="Doyle, Riley (doyl1482@vandals.uidaho.edu)" userId="S::doyl1482@vandals.uidaho.edu::4e09ee3f-0b46-42a8-9d06-6ab6179cceae" providerId="AD" clId="Web-{0D68008B-2B22-BFF1-7566-FD2775D1A8DB}" dt="2022-12-08T07:33:35.550" v="40"/>
        <pc:sldMkLst>
          <pc:docMk/>
          <pc:sldMk cId="875834459" sldId="264"/>
        </pc:sldMkLst>
      </pc:sldChg>
      <pc:sldChg chg="ord">
        <pc:chgData name="Doyle, Riley (doyl1482@vandals.uidaho.edu)" userId="S::doyl1482@vandals.uidaho.edu::4e09ee3f-0b46-42a8-9d06-6ab6179cceae" providerId="AD" clId="Web-{0D68008B-2B22-BFF1-7566-FD2775D1A8DB}" dt="2022-12-08T07:30:15.555" v="34"/>
        <pc:sldMkLst>
          <pc:docMk/>
          <pc:sldMk cId="2010891554" sldId="266"/>
        </pc:sldMkLst>
      </pc:sldChg>
      <pc:sldChg chg="modSp ord">
        <pc:chgData name="Doyle, Riley (doyl1482@vandals.uidaho.edu)" userId="S::doyl1482@vandals.uidaho.edu::4e09ee3f-0b46-42a8-9d06-6ab6179cceae" providerId="AD" clId="Web-{0D68008B-2B22-BFF1-7566-FD2775D1A8DB}" dt="2022-12-08T07:33:40.566" v="41" actId="20577"/>
        <pc:sldMkLst>
          <pc:docMk/>
          <pc:sldMk cId="649864475" sldId="267"/>
        </pc:sldMkLst>
        <pc:spChg chg="mod">
          <ac:chgData name="Doyle, Riley (doyl1482@vandals.uidaho.edu)" userId="S::doyl1482@vandals.uidaho.edu::4e09ee3f-0b46-42a8-9d06-6ab6179cceae" providerId="AD" clId="Web-{0D68008B-2B22-BFF1-7566-FD2775D1A8DB}" dt="2022-12-08T07:33:40.566" v="41" actId="20577"/>
          <ac:spMkLst>
            <pc:docMk/>
            <pc:sldMk cId="649864475" sldId="267"/>
            <ac:spMk id="2" creationId="{352B1D4E-44B1-F87A-3DE3-9763DD39F5BA}"/>
          </ac:spMkLst>
        </pc:spChg>
        <pc:spChg chg="mod">
          <ac:chgData name="Doyle, Riley (doyl1482@vandals.uidaho.edu)" userId="S::doyl1482@vandals.uidaho.edu::4e09ee3f-0b46-42a8-9d06-6ab6179cceae" providerId="AD" clId="Web-{0D68008B-2B22-BFF1-7566-FD2775D1A8DB}" dt="2022-12-08T07:11:54.085" v="33" actId="20577"/>
          <ac:spMkLst>
            <pc:docMk/>
            <pc:sldMk cId="649864475" sldId="267"/>
            <ac:spMk id="3" creationId="{5E4961D7-30DC-81F5-EB38-CF12F336D0E9}"/>
          </ac:spMkLst>
        </pc:spChg>
      </pc:sldChg>
      <pc:sldChg chg="modSp">
        <pc:chgData name="Doyle, Riley (doyl1482@vandals.uidaho.edu)" userId="S::doyl1482@vandals.uidaho.edu::4e09ee3f-0b46-42a8-9d06-6ab6179cceae" providerId="AD" clId="Web-{0D68008B-2B22-BFF1-7566-FD2775D1A8DB}" dt="2022-12-08T07:31:02.650" v="39" actId="20577"/>
        <pc:sldMkLst>
          <pc:docMk/>
          <pc:sldMk cId="2642939066" sldId="268"/>
        </pc:sldMkLst>
        <pc:spChg chg="mod">
          <ac:chgData name="Doyle, Riley (doyl1482@vandals.uidaho.edu)" userId="S::doyl1482@vandals.uidaho.edu::4e09ee3f-0b46-42a8-9d06-6ab6179cceae" providerId="AD" clId="Web-{0D68008B-2B22-BFF1-7566-FD2775D1A8DB}" dt="2022-12-08T07:31:02.650" v="39" actId="20577"/>
          <ac:spMkLst>
            <pc:docMk/>
            <pc:sldMk cId="2642939066" sldId="268"/>
            <ac:spMk id="4" creationId="{1F198F94-314E-7C41-CEB1-7929C03A28EA}"/>
          </ac:spMkLst>
        </pc:spChg>
      </pc:sldChg>
    </pc:docChg>
  </pc:docChgLst>
  <pc:docChgLst>
    <pc:chgData clId="Web-{9CE06EC4-18CE-4FA8-B3D8-3F89CB91A1BB}"/>
    <pc:docChg chg="addSld">
      <pc:chgData name="" userId="" providerId="" clId="Web-{9CE06EC4-18CE-4FA8-B3D8-3F89CB91A1BB}" dt="2022-12-06T20:20:40.663" v="2"/>
      <pc:docMkLst>
        <pc:docMk/>
      </pc:docMkLst>
      <pc:sldChg chg="add">
        <pc:chgData name="" userId="" providerId="" clId="Web-{9CE06EC4-18CE-4FA8-B3D8-3F89CB91A1BB}" dt="2022-12-06T20:20:40.600" v="0"/>
        <pc:sldMkLst>
          <pc:docMk/>
          <pc:sldMk cId="162117747" sldId="257"/>
        </pc:sldMkLst>
      </pc:sldChg>
      <pc:sldChg chg="add">
        <pc:chgData name="" userId="" providerId="" clId="Web-{9CE06EC4-18CE-4FA8-B3D8-3F89CB91A1BB}" dt="2022-12-06T20:20:40.616" v="1"/>
        <pc:sldMkLst>
          <pc:docMk/>
          <pc:sldMk cId="463008278" sldId="258"/>
        </pc:sldMkLst>
      </pc:sldChg>
      <pc:sldChg chg="add">
        <pc:chgData name="" userId="" providerId="" clId="Web-{9CE06EC4-18CE-4FA8-B3D8-3F89CB91A1BB}" dt="2022-12-06T20:20:40.663" v="2"/>
        <pc:sldMkLst>
          <pc:docMk/>
          <pc:sldMk cId="2643822454" sldId="259"/>
        </pc:sldMkLst>
      </pc:sldChg>
    </pc:docChg>
  </pc:docChgLst>
  <pc:docChgLst>
    <pc:chgData name="Doyle, Riley (doyl1482@vandals.uidaho.edu)" userId="S::doyl1482@vandals.uidaho.edu::4e09ee3f-0b46-42a8-9d06-6ab6179cceae" providerId="AD" clId="Web-{345CD594-5EFF-0501-9E8E-AEBB2B2ABA48}"/>
    <pc:docChg chg="addSld modSld sldOrd modMainMaster">
      <pc:chgData name="Doyle, Riley (doyl1482@vandals.uidaho.edu)" userId="S::doyl1482@vandals.uidaho.edu::4e09ee3f-0b46-42a8-9d06-6ab6179cceae" providerId="AD" clId="Web-{345CD594-5EFF-0501-9E8E-AEBB2B2ABA48}" dt="2022-12-08T03:29:07.386" v="652" actId="20577"/>
      <pc:docMkLst>
        <pc:docMk/>
      </pc:docMkLst>
      <pc:sldChg chg="mod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162117747" sldId="257"/>
        </pc:sldMkLst>
      </pc:sldChg>
      <pc:sldChg chg="mod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463008278" sldId="258"/>
        </pc:sldMkLst>
      </pc:sldChg>
      <pc:sldChg chg="addSp delSp modSp mod setBg">
        <pc:chgData name="Doyle, Riley (doyl1482@vandals.uidaho.edu)" userId="S::doyl1482@vandals.uidaho.edu::4e09ee3f-0b46-42a8-9d06-6ab6179cceae" providerId="AD" clId="Web-{345CD594-5EFF-0501-9E8E-AEBB2B2ABA48}" dt="2022-12-08T03:22:29.734" v="644"/>
        <pc:sldMkLst>
          <pc:docMk/>
          <pc:sldMk cId="2643822454" sldId="259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3:21:16.482" v="643" actId="1076"/>
          <ac:spMkLst>
            <pc:docMk/>
            <pc:sldMk cId="2643822454" sldId="259"/>
            <ac:spMk id="2" creationId="{00000000-0000-0000-0000-000000000000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3:21:14.998" v="642" actId="1076"/>
          <ac:spMkLst>
            <pc:docMk/>
            <pc:sldMk cId="2643822454" sldId="259"/>
            <ac:spMk id="3" creationId="{00000000-0000-0000-0000-000000000000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3:26.981" v="209"/>
          <ac:spMkLst>
            <pc:docMk/>
            <pc:sldMk cId="2643822454" sldId="259"/>
            <ac:spMk id="8" creationId="{5FB946D7-1CA4-446E-8795-007CACFDEB88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3:26.981" v="209"/>
          <ac:spMkLst>
            <pc:docMk/>
            <pc:sldMk cId="2643822454" sldId="259"/>
            <ac:spMk id="10" creationId="{192416F2-BC84-4D7C-80C6-6296C10C3819}"/>
          </ac:spMkLst>
        </pc:spChg>
        <pc:picChg chg="add del mod">
          <ac:chgData name="Doyle, Riley (doyl1482@vandals.uidaho.edu)" userId="S::doyl1482@vandals.uidaho.edu::4e09ee3f-0b46-42a8-9d06-6ab6179cceae" providerId="AD" clId="Web-{345CD594-5EFF-0501-9E8E-AEBB2B2ABA48}" dt="2022-12-08T03:22:29.734" v="644"/>
          <ac:picMkLst>
            <pc:docMk/>
            <pc:sldMk cId="2643822454" sldId="259"/>
            <ac:picMk id="4" creationId="{EFD41052-067D-2D39-4B02-96BBA9024343}"/>
          </ac:picMkLst>
        </pc:picChg>
        <pc:cxnChg chg="add">
          <ac:chgData name="Doyle, Riley (doyl1482@vandals.uidaho.edu)" userId="S::doyl1482@vandals.uidaho.edu::4e09ee3f-0b46-42a8-9d06-6ab6179cceae" providerId="AD" clId="Web-{345CD594-5EFF-0501-9E8E-AEBB2B2ABA48}" dt="2022-12-08T02:43:26.981" v="209"/>
          <ac:cxnSpMkLst>
            <pc:docMk/>
            <pc:sldMk cId="2643822454" sldId="259"/>
            <ac:cxnSpMk id="12" creationId="{2330623A-AB89-4E04-AC9A-2BAFBF85AE3A}"/>
          </ac:cxnSpMkLst>
        </pc:cxnChg>
      </pc:sldChg>
      <pc:sldChg chg="mod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706181857" sldId="260"/>
        </pc:sldMkLst>
      </pc:sldChg>
      <pc:sldChg chg="mod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3117722720" sldId="261"/>
        </pc:sldMkLst>
      </pc:sldChg>
      <pc:sldChg chg="mod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364219072" sldId="262"/>
        </pc:sldMkLst>
      </pc:sldChg>
      <pc:sldChg chg="mod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4076264844" sldId="263"/>
        </pc:sldMkLst>
      </pc:sldChg>
      <pc:sldChg chg="addSp modSp mod ord setBg">
        <pc:chgData name="Doyle, Riley (doyl1482@vandals.uidaho.edu)" userId="S::doyl1482@vandals.uidaho.edu::4e09ee3f-0b46-42a8-9d06-6ab6179cceae" providerId="AD" clId="Web-{345CD594-5EFF-0501-9E8E-AEBB2B2ABA48}" dt="2022-12-08T03:09:44.666" v="478" actId="20577"/>
        <pc:sldMkLst>
          <pc:docMk/>
          <pc:sldMk cId="875834459" sldId="264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2:47:54.488" v="254"/>
          <ac:spMkLst>
            <pc:docMk/>
            <pc:sldMk cId="875834459" sldId="264"/>
            <ac:spMk id="2" creationId="{B32A7F23-E706-3E03-6441-F5EEB52CEBFA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3:09:44.666" v="478" actId="20577"/>
          <ac:spMkLst>
            <pc:docMk/>
            <pc:sldMk cId="875834459" sldId="264"/>
            <ac:spMk id="3" creationId="{6665E35E-601D-212B-C31F-70C9E61B51FA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2:47:54.488" v="254"/>
          <ac:spMkLst>
            <pc:docMk/>
            <pc:sldMk cId="875834459" sldId="264"/>
            <ac:spMk id="4" creationId="{38CCA12E-9DBA-1B10-4423-AF0A8BDDCBDA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7:54.488" v="254"/>
          <ac:spMkLst>
            <pc:docMk/>
            <pc:sldMk cId="875834459" sldId="264"/>
            <ac:spMk id="9" creationId="{7CB4857B-ED7C-444D-9F04-2F885114A1C2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7:54.488" v="254"/>
          <ac:spMkLst>
            <pc:docMk/>
            <pc:sldMk cId="875834459" sldId="264"/>
            <ac:spMk id="11" creationId="{D18046FB-44EA-4FD8-A585-EA09A319B2D0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7:54.488" v="254"/>
          <ac:spMkLst>
            <pc:docMk/>
            <pc:sldMk cId="875834459" sldId="264"/>
            <ac:spMk id="13" creationId="{479F5F2B-8B58-4140-AE6A-51F6C67B18D9}"/>
          </ac:spMkLst>
        </pc:spChg>
      </pc:sldChg>
      <pc:sldChg chg="addSp modSp mod setBg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2190307396" sldId="265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2:47:12.424" v="250"/>
          <ac:spMkLst>
            <pc:docMk/>
            <pc:sldMk cId="2190307396" sldId="265"/>
            <ac:spMk id="2" creationId="{4D97B886-0A76-A0B8-0BF4-16A1AC41ED67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2:47:12.424" v="250"/>
          <ac:spMkLst>
            <pc:docMk/>
            <pc:sldMk cId="2190307396" sldId="265"/>
            <ac:spMk id="3" creationId="{41C587B9-6F44-53F1-E2A8-CE4043B30A39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2:47:12.424" v="250"/>
          <ac:spMkLst>
            <pc:docMk/>
            <pc:sldMk cId="2190307396" sldId="265"/>
            <ac:spMk id="5" creationId="{3F40892D-1B06-D0D8-AA88-317D4A6155A8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7:12.424" v="250"/>
          <ac:spMkLst>
            <pc:docMk/>
            <pc:sldMk cId="2190307396" sldId="265"/>
            <ac:spMk id="10" creationId="{7CB4857B-ED7C-444D-9F04-2F885114A1C2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7:12.424" v="250"/>
          <ac:spMkLst>
            <pc:docMk/>
            <pc:sldMk cId="2190307396" sldId="265"/>
            <ac:spMk id="12" creationId="{D18046FB-44EA-4FD8-A585-EA09A319B2D0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7:12.424" v="250"/>
          <ac:spMkLst>
            <pc:docMk/>
            <pc:sldMk cId="2190307396" sldId="265"/>
            <ac:spMk id="14" creationId="{479F5F2B-8B58-4140-AE6A-51F6C67B18D9}"/>
          </ac:spMkLst>
        </pc:spChg>
      </pc:sldChg>
      <pc:sldChg chg="addSp delSp modSp mod setBg setClrOvrMap">
        <pc:chgData name="Doyle, Riley (doyl1482@vandals.uidaho.edu)" userId="S::doyl1482@vandals.uidaho.edu::4e09ee3f-0b46-42a8-9d06-6ab6179cceae" providerId="AD" clId="Web-{345CD594-5EFF-0501-9E8E-AEBB2B2ABA48}" dt="2022-12-08T02:49:51.835" v="259"/>
        <pc:sldMkLst>
          <pc:docMk/>
          <pc:sldMk cId="2010891554" sldId="266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2" creationId="{16D7F088-32CC-C502-2147-7205A7B38219}"/>
          </ac:spMkLst>
        </pc:spChg>
        <pc:spChg chg="mod ord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3" creationId="{16C157B0-1E48-A8DF-6512-4BB64C877155}"/>
          </ac:spMkLst>
        </pc:spChg>
        <pc:spChg chg="mod ord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4" creationId="{C6F0D7E0-BC8B-903D-27E9-373A6AC64A5C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7:39.097" v="253"/>
          <ac:spMkLst>
            <pc:docMk/>
            <pc:sldMk cId="2010891554" sldId="266"/>
            <ac:spMk id="7" creationId="{45D37F4E-DDB4-456B-97E0-9937730A039F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7:39.097" v="253"/>
          <ac:spMkLst>
            <pc:docMk/>
            <pc:sldMk cId="2010891554" sldId="266"/>
            <ac:spMk id="8" creationId="{B2DD41CD-8F47-4F56-AD12-4E2FF7696987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0:29:16.134" v="50"/>
          <ac:spMkLst>
            <pc:docMk/>
            <pc:sldMk cId="2010891554" sldId="266"/>
            <ac:spMk id="10" creationId="{FB5B0058-AF13-4859-B429-4EDDE2A26F7F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0:29:16.134" v="50"/>
          <ac:spMkLst>
            <pc:docMk/>
            <pc:sldMk cId="2010891554" sldId="266"/>
            <ac:spMk id="12" creationId="{D84C2E9E-0B5D-4B5F-9A1F-70EBDCE39034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7:39.081" v="252"/>
          <ac:spMkLst>
            <pc:docMk/>
            <pc:sldMk cId="2010891554" sldId="266"/>
            <ac:spMk id="13" creationId="{FF9B822F-893E-44C8-963C-64F50ACECBB2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7:39.081" v="252"/>
          <ac:spMkLst>
            <pc:docMk/>
            <pc:sldMk cId="2010891554" sldId="266"/>
            <ac:spMk id="15" creationId="{EBF87945-A001-489F-9D9B-7D9435F0B9CA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17" creationId="{F4CBD955-7E14-485C-919F-EC1D1B9BC25C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18" creationId="{6EBF06A5-4173-45DE-87B1-0791E098A374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19" creationId="{581DAA37-DAFB-47C9-9EE7-11C030BEC838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24" creationId="{05C7EBC3-4672-4DAB-81C2-58661FAFAED6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26" creationId="{40BF962F-4C6F-461E-86F2-C43F56CC939B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8:09.551" v="255"/>
          <ac:spMkLst>
            <pc:docMk/>
            <pc:sldMk cId="2010891554" sldId="266"/>
            <ac:spMk id="28" creationId="{2E94A4F7-38E4-45EA-8E2E-CE1B5766B4F1}"/>
          </ac:spMkLst>
        </pc:spChg>
        <pc:picChg chg="add mod ord">
          <ac:chgData name="Doyle, Riley (doyl1482@vandals.uidaho.edu)" userId="S::doyl1482@vandals.uidaho.edu::4e09ee3f-0b46-42a8-9d06-6ab6179cceae" providerId="AD" clId="Web-{345CD594-5EFF-0501-9E8E-AEBB2B2ABA48}" dt="2022-12-08T02:48:09.551" v="255"/>
          <ac:picMkLst>
            <pc:docMk/>
            <pc:sldMk cId="2010891554" sldId="266"/>
            <ac:picMk id="5" creationId="{2A824B0D-BCD9-99C5-3866-0457BE88AA9A}"/>
          </ac:picMkLst>
        </pc:picChg>
      </pc:sldChg>
      <pc:sldChg chg="addSp delSp modSp mod setBg setClrOvrMap">
        <pc:chgData name="Doyle, Riley (doyl1482@vandals.uidaho.edu)" userId="S::doyl1482@vandals.uidaho.edu::4e09ee3f-0b46-42a8-9d06-6ab6179cceae" providerId="AD" clId="Web-{345CD594-5EFF-0501-9E8E-AEBB2B2ABA48}" dt="2022-12-08T03:13:11.125" v="504" actId="20577"/>
        <pc:sldMkLst>
          <pc:docMk/>
          <pc:sldMk cId="649864475" sldId="267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2:48:29.442" v="258"/>
          <ac:spMkLst>
            <pc:docMk/>
            <pc:sldMk cId="649864475" sldId="267"/>
            <ac:spMk id="2" creationId="{352B1D4E-44B1-F87A-3DE3-9763DD39F5BA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3:13:11.125" v="504" actId="20577"/>
          <ac:spMkLst>
            <pc:docMk/>
            <pc:sldMk cId="649864475" sldId="267"/>
            <ac:spMk id="3" creationId="{5E4961D7-30DC-81F5-EB38-CF12F336D0E9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2:48:29.442" v="258"/>
          <ac:spMkLst>
            <pc:docMk/>
            <pc:sldMk cId="649864475" sldId="267"/>
            <ac:spMk id="4" creationId="{BBA716DD-C4E7-C0AD-B6D6-DCD6AE754627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29.427" v="257"/>
          <ac:spMkLst>
            <pc:docMk/>
            <pc:sldMk cId="649864475" sldId="267"/>
            <ac:spMk id="9" creationId="{9264D464-898B-4908-88FD-33A83D6ED64E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29.427" v="257"/>
          <ac:spMkLst>
            <pc:docMk/>
            <pc:sldMk cId="649864475" sldId="267"/>
            <ac:spMk id="11" creationId="{F0BC1D9E-4401-4EC0-88FD-ED103CB570EA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29.427" v="257"/>
          <ac:spMkLst>
            <pc:docMk/>
            <pc:sldMk cId="649864475" sldId="267"/>
            <ac:spMk id="13" creationId="{B0AAF7C9-094E-400C-A428-F6C2262F6527}"/>
          </ac:spMkLst>
        </pc:spChg>
        <pc:spChg chg="add del">
          <ac:chgData name="Doyle, Riley (doyl1482@vandals.uidaho.edu)" userId="S::doyl1482@vandals.uidaho.edu::4e09ee3f-0b46-42a8-9d06-6ab6179cceae" providerId="AD" clId="Web-{345CD594-5EFF-0501-9E8E-AEBB2B2ABA48}" dt="2022-12-08T02:48:29.427" v="257"/>
          <ac:spMkLst>
            <pc:docMk/>
            <pc:sldMk cId="649864475" sldId="267"/>
            <ac:spMk id="15" creationId="{6200B311-3585-4069-AAC6-CD443FA5B8AD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8:29.442" v="258"/>
          <ac:spMkLst>
            <pc:docMk/>
            <pc:sldMk cId="649864475" sldId="267"/>
            <ac:spMk id="17" creationId="{7CB4857B-ED7C-444D-9F04-2F885114A1C2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8:29.442" v="258"/>
          <ac:spMkLst>
            <pc:docMk/>
            <pc:sldMk cId="649864475" sldId="267"/>
            <ac:spMk id="18" creationId="{D18046FB-44EA-4FD8-A585-EA09A319B2D0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2:48:29.442" v="258"/>
          <ac:spMkLst>
            <pc:docMk/>
            <pc:sldMk cId="649864475" sldId="267"/>
            <ac:spMk id="19" creationId="{479F5F2B-8B58-4140-AE6A-51F6C67B18D9}"/>
          </ac:spMkLst>
        </pc:spChg>
      </pc:sldChg>
      <pc:sldChg chg="addSp delSp modSp new mod setBg">
        <pc:chgData name="Doyle, Riley (doyl1482@vandals.uidaho.edu)" userId="S::doyl1482@vandals.uidaho.edu::4e09ee3f-0b46-42a8-9d06-6ab6179cceae" providerId="AD" clId="Web-{345CD594-5EFF-0501-9E8E-AEBB2B2ABA48}" dt="2022-12-08T03:18:25.587" v="635" actId="20577"/>
        <pc:sldMkLst>
          <pc:docMk/>
          <pc:sldMk cId="2642939066" sldId="268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3:03:16.217" v="280"/>
          <ac:spMkLst>
            <pc:docMk/>
            <pc:sldMk cId="2642939066" sldId="268"/>
            <ac:spMk id="2" creationId="{FA725A0E-AE57-D8AF-C572-3C4FFB922ED0}"/>
          </ac:spMkLst>
        </pc:spChg>
        <pc:spChg chg="del">
          <ac:chgData name="Doyle, Riley (doyl1482@vandals.uidaho.edu)" userId="S::doyl1482@vandals.uidaho.edu::4e09ee3f-0b46-42a8-9d06-6ab6179cceae" providerId="AD" clId="Web-{345CD594-5EFF-0501-9E8E-AEBB2B2ABA48}" dt="2022-12-08T03:03:12.717" v="279"/>
          <ac:spMkLst>
            <pc:docMk/>
            <pc:sldMk cId="2642939066" sldId="268"/>
            <ac:spMk id="3" creationId="{CD49A29A-A964-8C44-610F-6AD5DDD913D5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3:18:25.587" v="635" actId="20577"/>
          <ac:spMkLst>
            <pc:docMk/>
            <pc:sldMk cId="2642939066" sldId="268"/>
            <ac:spMk id="4" creationId="{1F198F94-314E-7C41-CEB1-7929C03A28EA}"/>
          </ac:spMkLst>
        </pc:spChg>
        <pc:spChg chg="mod">
          <ac:chgData name="Doyle, Riley (doyl1482@vandals.uidaho.edu)" userId="S::doyl1482@vandals.uidaho.edu::4e09ee3f-0b46-42a8-9d06-6ab6179cceae" providerId="AD" clId="Web-{345CD594-5EFF-0501-9E8E-AEBB2B2ABA48}" dt="2022-12-08T03:03:16.217" v="280"/>
          <ac:spMkLst>
            <pc:docMk/>
            <pc:sldMk cId="2642939066" sldId="268"/>
            <ac:spMk id="5" creationId="{D3C85106-DBF0-14E8-81CF-38200627AE7A}"/>
          </ac:spMkLst>
        </pc:spChg>
        <pc:spChg chg="add del mod">
          <ac:chgData name="Doyle, Riley (doyl1482@vandals.uidaho.edu)" userId="S::doyl1482@vandals.uidaho.edu::4e09ee3f-0b46-42a8-9d06-6ab6179cceae" providerId="AD" clId="Web-{345CD594-5EFF-0501-9E8E-AEBB2B2ABA48}" dt="2022-12-08T03:14:24.596" v="558"/>
          <ac:spMkLst>
            <pc:docMk/>
            <pc:sldMk cId="2642939066" sldId="268"/>
            <ac:spMk id="7" creationId="{06BE9C86-B884-FAE6-E39D-35CDA4CC3527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3:03:16.217" v="280"/>
          <ac:spMkLst>
            <pc:docMk/>
            <pc:sldMk cId="2642939066" sldId="268"/>
            <ac:spMk id="10" creationId="{7CB4857B-ED7C-444D-9F04-2F885114A1C2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3:03:16.217" v="280"/>
          <ac:spMkLst>
            <pc:docMk/>
            <pc:sldMk cId="2642939066" sldId="268"/>
            <ac:spMk id="12" creationId="{D18046FB-44EA-4FD8-A585-EA09A319B2D0}"/>
          </ac:spMkLst>
        </pc:spChg>
        <pc:spChg chg="add">
          <ac:chgData name="Doyle, Riley (doyl1482@vandals.uidaho.edu)" userId="S::doyl1482@vandals.uidaho.edu::4e09ee3f-0b46-42a8-9d06-6ab6179cceae" providerId="AD" clId="Web-{345CD594-5EFF-0501-9E8E-AEBB2B2ABA48}" dt="2022-12-08T03:03:16.217" v="280"/>
          <ac:spMkLst>
            <pc:docMk/>
            <pc:sldMk cId="2642939066" sldId="268"/>
            <ac:spMk id="14" creationId="{479F5F2B-8B58-4140-AE6A-51F6C67B18D9}"/>
          </ac:spMkLst>
        </pc:spChg>
      </pc:sldChg>
      <pc:sldChg chg="modSp add replId">
        <pc:chgData name="Doyle, Riley (doyl1482@vandals.uidaho.edu)" userId="S::doyl1482@vandals.uidaho.edu::4e09ee3f-0b46-42a8-9d06-6ab6179cceae" providerId="AD" clId="Web-{345CD594-5EFF-0501-9E8E-AEBB2B2ABA48}" dt="2022-12-08T03:29:07.386" v="652" actId="20577"/>
        <pc:sldMkLst>
          <pc:docMk/>
          <pc:sldMk cId="3907444300" sldId="269"/>
        </pc:sldMkLst>
        <pc:spChg chg="mod">
          <ac:chgData name="Doyle, Riley (doyl1482@vandals.uidaho.edu)" userId="S::doyl1482@vandals.uidaho.edu::4e09ee3f-0b46-42a8-9d06-6ab6179cceae" providerId="AD" clId="Web-{345CD594-5EFF-0501-9E8E-AEBB2B2ABA48}" dt="2022-12-08T03:29:07.386" v="652" actId="20577"/>
          <ac:spMkLst>
            <pc:docMk/>
            <pc:sldMk cId="3907444300" sldId="269"/>
            <ac:spMk id="2" creationId="{FA725A0E-AE57-D8AF-C572-3C4FFB922ED0}"/>
          </ac:spMkLst>
        </pc:spChg>
      </pc:sldChg>
      <pc:sldMasterChg chg="mod setBg modSldLayout">
        <pc:chgData name="Doyle, Riley (doyl1482@vandals.uidaho.edu)" userId="S::doyl1482@vandals.uidaho.edu::4e09ee3f-0b46-42a8-9d06-6ab6179cceae" providerId="AD" clId="Web-{345CD594-5EFF-0501-9E8E-AEBB2B2ABA48}" dt="2022-12-08T02:49:51.835" v="259"/>
        <pc:sldMasterMkLst>
          <pc:docMk/>
          <pc:sldMasterMk cId="2460954070" sldId="2147483660"/>
        </pc:sldMasterMkLst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yle, Riley (doyl1482@vandals.uidaho.edu)" userId="S::doyl1482@vandals.uidaho.edu::4e09ee3f-0b46-42a8-9d06-6ab6179cceae" providerId="AD" clId="Web-{345CD594-5EFF-0501-9E8E-AEBB2B2ABA48}" dt="2022-12-08T02:49:51.835" v="25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Lopez, Luis (lope9245@vandals.uidaho.edu)" userId="S::lope9245@vandals.uidaho.edu::7f9b8465-4b26-4500-b1fd-7299f056fbd8" providerId="AD" clId="Web-{441A856C-B8BE-A170-EF9D-79FAB4B6329A}"/>
    <pc:docChg chg="addSld delSld modSld">
      <pc:chgData name="Lopez, Luis (lope9245@vandals.uidaho.edu)" userId="S::lope9245@vandals.uidaho.edu::7f9b8465-4b26-4500-b1fd-7299f056fbd8" providerId="AD" clId="Web-{441A856C-B8BE-A170-EF9D-79FAB4B6329A}" dt="2022-12-08T16:45:41.227" v="962" actId="20577"/>
      <pc:docMkLst>
        <pc:docMk/>
      </pc:docMkLst>
      <pc:sldChg chg="del">
        <pc:chgData name="Lopez, Luis (lope9245@vandals.uidaho.edu)" userId="S::lope9245@vandals.uidaho.edu::7f9b8465-4b26-4500-b1fd-7299f056fbd8" providerId="AD" clId="Web-{441A856C-B8BE-A170-EF9D-79FAB4B6329A}" dt="2022-12-08T15:38:35.340" v="29"/>
        <pc:sldMkLst>
          <pc:docMk/>
          <pc:sldMk cId="162117747" sldId="257"/>
        </pc:sldMkLst>
      </pc:sldChg>
      <pc:sldChg chg="addSp delSp modSp add replId">
        <pc:chgData name="Lopez, Luis (lope9245@vandals.uidaho.edu)" userId="S::lope9245@vandals.uidaho.edu::7f9b8465-4b26-4500-b1fd-7299f056fbd8" providerId="AD" clId="Web-{441A856C-B8BE-A170-EF9D-79FAB4B6329A}" dt="2022-12-08T16:45:41.227" v="962" actId="20577"/>
        <pc:sldMkLst>
          <pc:docMk/>
          <pc:sldMk cId="645376938" sldId="270"/>
        </pc:sldMkLst>
        <pc:spChg chg="mod">
          <ac:chgData name="Lopez, Luis (lope9245@vandals.uidaho.edu)" userId="S::lope9245@vandals.uidaho.edu::7f9b8465-4b26-4500-b1fd-7299f056fbd8" providerId="AD" clId="Web-{441A856C-B8BE-A170-EF9D-79FAB4B6329A}" dt="2022-12-08T15:38:12.635" v="21" actId="20577"/>
          <ac:spMkLst>
            <pc:docMk/>
            <pc:sldMk cId="645376938" sldId="270"/>
            <ac:spMk id="2" creationId="{E1ECD341-6CB7-30E5-CAC5-7C03D6856789}"/>
          </ac:spMkLst>
        </pc:spChg>
        <pc:spChg chg="mod">
          <ac:chgData name="Lopez, Luis (lope9245@vandals.uidaho.edu)" userId="S::lope9245@vandals.uidaho.edu::7f9b8465-4b26-4500-b1fd-7299f056fbd8" providerId="AD" clId="Web-{441A856C-B8BE-A170-EF9D-79FAB4B6329A}" dt="2022-12-08T16:42:04.246" v="787" actId="20577"/>
          <ac:spMkLst>
            <pc:docMk/>
            <pc:sldMk cId="645376938" sldId="270"/>
            <ac:spMk id="3" creationId="{F44B581B-EF09-4EA1-792C-A28245320CDE}"/>
          </ac:spMkLst>
        </pc:spChg>
        <pc:spChg chg="add mod">
          <ac:chgData name="Lopez, Luis (lope9245@vandals.uidaho.edu)" userId="S::lope9245@vandals.uidaho.edu::7f9b8465-4b26-4500-b1fd-7299f056fbd8" providerId="AD" clId="Web-{441A856C-B8BE-A170-EF9D-79FAB4B6329A}" dt="2022-12-08T16:45:41.227" v="962" actId="20577"/>
          <ac:spMkLst>
            <pc:docMk/>
            <pc:sldMk cId="645376938" sldId="270"/>
            <ac:spMk id="6" creationId="{F725029C-E180-1BC6-CE90-25FF931FE7AD}"/>
          </ac:spMkLst>
        </pc:spChg>
        <pc:picChg chg="del">
          <ac:chgData name="Lopez, Luis (lope9245@vandals.uidaho.edu)" userId="S::lope9245@vandals.uidaho.edu::7f9b8465-4b26-4500-b1fd-7299f056fbd8" providerId="AD" clId="Web-{441A856C-B8BE-A170-EF9D-79FAB4B6329A}" dt="2022-12-08T15:38:32.043" v="28"/>
          <ac:picMkLst>
            <pc:docMk/>
            <pc:sldMk cId="645376938" sldId="270"/>
            <ac:picMk id="5" creationId="{B31D574A-D7E2-5EBF-DA2B-A0FB976A6414}"/>
          </ac:picMkLst>
        </pc:picChg>
        <pc:picChg chg="del">
          <ac:chgData name="Lopez, Luis (lope9245@vandals.uidaho.edu)" userId="S::lope9245@vandals.uidaho.edu::7f9b8465-4b26-4500-b1fd-7299f056fbd8" providerId="AD" clId="Web-{441A856C-B8BE-A170-EF9D-79FAB4B6329A}" dt="2022-12-08T15:38:30.011" v="27"/>
          <ac:picMkLst>
            <pc:docMk/>
            <pc:sldMk cId="645376938" sldId="270"/>
            <ac:picMk id="8" creationId="{A3143AEB-EC74-95B2-E3F0-943015F88D3F}"/>
          </ac:picMkLst>
        </pc:picChg>
        <pc:picChg chg="del">
          <ac:chgData name="Lopez, Luis (lope9245@vandals.uidaho.edu)" userId="S::lope9245@vandals.uidaho.edu::7f9b8465-4b26-4500-b1fd-7299f056fbd8" providerId="AD" clId="Web-{441A856C-B8BE-A170-EF9D-79FAB4B6329A}" dt="2022-12-08T15:38:28.511" v="26"/>
          <ac:picMkLst>
            <pc:docMk/>
            <pc:sldMk cId="645376938" sldId="270"/>
            <ac:picMk id="9" creationId="{5A0F9E0C-8A51-519D-C2FF-4BE7D7C31E41}"/>
          </ac:picMkLst>
        </pc:picChg>
      </pc:sldChg>
      <pc:sldChg chg="addSp delSp modSp add replId">
        <pc:chgData name="Lopez, Luis (lope9245@vandals.uidaho.edu)" userId="S::lope9245@vandals.uidaho.edu::7f9b8465-4b26-4500-b1fd-7299f056fbd8" providerId="AD" clId="Web-{441A856C-B8BE-A170-EF9D-79FAB4B6329A}" dt="2022-12-08T16:26:31.690" v="557" actId="20577"/>
        <pc:sldMkLst>
          <pc:docMk/>
          <pc:sldMk cId="3881860754" sldId="271"/>
        </pc:sldMkLst>
        <pc:spChg chg="mod">
          <ac:chgData name="Lopez, Luis (lope9245@vandals.uidaho.edu)" userId="S::lope9245@vandals.uidaho.edu::7f9b8465-4b26-4500-b1fd-7299f056fbd8" providerId="AD" clId="Web-{441A856C-B8BE-A170-EF9D-79FAB4B6329A}" dt="2022-12-08T15:39:07.451" v="44" actId="20577"/>
          <ac:spMkLst>
            <pc:docMk/>
            <pc:sldMk cId="3881860754" sldId="271"/>
            <ac:spMk id="2" creationId="{E1ECD341-6CB7-30E5-CAC5-7C03D6856789}"/>
          </ac:spMkLst>
        </pc:spChg>
        <pc:spChg chg="mod">
          <ac:chgData name="Lopez, Luis (lope9245@vandals.uidaho.edu)" userId="S::lope9245@vandals.uidaho.edu::7f9b8465-4b26-4500-b1fd-7299f056fbd8" providerId="AD" clId="Web-{441A856C-B8BE-A170-EF9D-79FAB4B6329A}" dt="2022-12-08T16:26:31.690" v="557" actId="20577"/>
          <ac:spMkLst>
            <pc:docMk/>
            <pc:sldMk cId="3881860754" sldId="271"/>
            <ac:spMk id="3" creationId="{F44B581B-EF09-4EA1-792C-A28245320CDE}"/>
          </ac:spMkLst>
        </pc:spChg>
        <pc:picChg chg="add del mod">
          <ac:chgData name="Lopez, Luis (lope9245@vandals.uidaho.edu)" userId="S::lope9245@vandals.uidaho.edu::7f9b8465-4b26-4500-b1fd-7299f056fbd8" providerId="AD" clId="Web-{441A856C-B8BE-A170-EF9D-79FAB4B6329A}" dt="2022-12-08T16:22:39.223" v="384"/>
          <ac:picMkLst>
            <pc:docMk/>
            <pc:sldMk cId="3881860754" sldId="271"/>
            <ac:picMk id="5" creationId="{36596523-5B8E-5B7B-1E8A-55350A7D0BDC}"/>
          </ac:picMkLst>
        </pc:picChg>
        <pc:picChg chg="add mod">
          <ac:chgData name="Lopez, Luis (lope9245@vandals.uidaho.edu)" userId="S::lope9245@vandals.uidaho.edu::7f9b8465-4b26-4500-b1fd-7299f056fbd8" providerId="AD" clId="Web-{441A856C-B8BE-A170-EF9D-79FAB4B6329A}" dt="2022-12-08T16:08:15.344" v="93" actId="1076"/>
          <ac:picMkLst>
            <pc:docMk/>
            <pc:sldMk cId="3881860754" sldId="271"/>
            <ac:picMk id="6" creationId="{BCB2D1CC-DC45-CC8F-A336-89AFD525B990}"/>
          </ac:picMkLst>
        </pc:picChg>
        <pc:picChg chg="add mod">
          <ac:chgData name="Lopez, Luis (lope9245@vandals.uidaho.edu)" userId="S::lope9245@vandals.uidaho.edu::7f9b8465-4b26-4500-b1fd-7299f056fbd8" providerId="AD" clId="Web-{441A856C-B8BE-A170-EF9D-79FAB4B6329A}" dt="2022-12-08T16:09:48.100" v="95" actId="1076"/>
          <ac:picMkLst>
            <pc:docMk/>
            <pc:sldMk cId="3881860754" sldId="271"/>
            <ac:picMk id="7" creationId="{4BF761DD-7644-30EF-B935-9FB5A2BC0E92}"/>
          </ac:picMkLst>
        </pc:picChg>
        <pc:picChg chg="add mod">
          <ac:chgData name="Lopez, Luis (lope9245@vandals.uidaho.edu)" userId="S::lope9245@vandals.uidaho.edu::7f9b8465-4b26-4500-b1fd-7299f056fbd8" providerId="AD" clId="Web-{441A856C-B8BE-A170-EF9D-79FAB4B6329A}" dt="2022-12-08T16:22:49.771" v="387" actId="14100"/>
          <ac:picMkLst>
            <pc:docMk/>
            <pc:sldMk cId="3881860754" sldId="271"/>
            <ac:picMk id="8" creationId="{3EA5A13B-3EBD-3FF3-AC62-15AAAA7DD6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Elliptical Pattern Identification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Rodney McCoy, Riley Doyle, and Luis Lopez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2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7F7A-6E5E-A2AE-0BE3-25D2BBC0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Graphical User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8E2A-9AEA-7357-D80D-E79F55D2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4900749" cy="4028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Concise, While Unambiguously Implementing Functionality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Efficient Application of Algorithms to Multiple Files via Proper Software Engineering</a:t>
            </a:r>
            <a:endParaRPr lang="en-US" dirty="0"/>
          </a:p>
          <a:p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Tkinter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Toolkit for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Implimenting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GUI 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34AAEC3-44F6-2836-F722-305B3B56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228" y="2140725"/>
            <a:ext cx="1843869" cy="207759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963B267-0976-13A5-6AB0-FA45ED3E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02" y="5267709"/>
            <a:ext cx="5901323" cy="140342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22FC6-CF7A-0C42-0047-33F3A65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8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EB5B-B253-40F4-F0AF-B94197C3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GitHub Repository and Documentation</a:t>
            </a:r>
            <a:endParaRPr lang="en-US" sz="3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4864-0FFD-F253-2786-E7D9E775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857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Scalability of Code and Necessity of High-Level Documentation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GitHub Best Practice and Repository Structure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Sufficient Information to Guide Researchers when Questions Occur</a:t>
            </a: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1196F0-1D25-E0F0-5BD9-019CDF83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34" y="2361625"/>
            <a:ext cx="5473557" cy="36953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EF7AD-4128-3D87-6D75-9BD00A2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4ABC40FA-800F-4293-895B-A9EA53C5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DF8AD2C4-07C0-4616-930B-F708944B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CD341-6CB7-30E5-CAC5-7C03D68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Future Implementation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581B-EF09-4EA1-792C-A2824532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3825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Restructure, Document, and Utilize Prior Written Code</a:t>
            </a: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Matplotlib Data Visualization</a:t>
            </a: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Connect to Backend API</a:t>
            </a: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Ensure Machine and OS Independence</a:t>
            </a: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Define Formatting Conventions for Flight Data</a:t>
            </a:r>
          </a:p>
          <a:p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31D574A-D7E2-5EBF-DA2B-A0FB976A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804" y="2552350"/>
            <a:ext cx="2867025" cy="68808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A0F9E0C-8A51-519D-C2FF-4BE7D7C3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36" y="4102100"/>
            <a:ext cx="2112433" cy="211243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143AEB-EC74-95B2-E3F0-943015F8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551" y="4102100"/>
            <a:ext cx="2112433" cy="211243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166B-8389-ACDC-CDAF-197E98F5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4ABC40FA-800F-4293-895B-A9EA53C5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DF8AD2C4-07C0-4616-930B-F708944B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CD341-6CB7-30E5-CAC5-7C03D68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Project Code base restructuring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581B-EF09-4EA1-792C-A2824532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3825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Current :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Separated file into multiple files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Structured project using object oriented paradigm  to allow for easier batch processing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/>
              </a:rPr>
              <a:t>Removed most hard coded elements from script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/>
              </a:rPr>
              <a:t>Removed some of the deprecated code and redundant comments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166B-8389-ACDC-CDAF-197E98F5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25029C-E180-1BC6-CE90-25FF931FE7AD}"/>
              </a:ext>
            </a:extLst>
          </p:cNvPr>
          <p:cNvSpPr txBox="1">
            <a:spLocks/>
          </p:cNvSpPr>
          <p:nvPr/>
        </p:nvSpPr>
        <p:spPr>
          <a:xfrm>
            <a:off x="7098506" y="2358305"/>
            <a:ext cx="5097779" cy="3825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Going forward: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Set appropriate scope for each objects member variables and methods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Remove all obsolete code and comments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Incorporate source with graphical interface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Make the program more dynamic and allow for greater user controls</a:t>
            </a:r>
          </a:p>
        </p:txBody>
      </p:sp>
    </p:spTree>
    <p:extLst>
      <p:ext uri="{BB962C8B-B14F-4D97-AF65-F5344CB8AC3E}">
        <p14:creationId xmlns:p14="http://schemas.microsoft.com/office/powerpoint/2010/main" val="64537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4ABC40FA-800F-4293-895B-A9EA53C5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DF8AD2C4-07C0-4616-930B-F708944B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CD341-6CB7-30E5-CAC5-7C03D68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algorithm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581B-EF09-4EA1-792C-A2824532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15343"/>
            <a:ext cx="5824060" cy="5016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Low Resolution Hough Transform to filter potential ellipse candidates.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1.  store points in array and clear accumulator array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2. for each point select as (x1, y2):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3.  for each other point (x2, y2) if distance is greater than minimum required continue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4.  For each pair points calculate ellipse parameters </a:t>
            </a:r>
            <a:r>
              <a:rPr lang="en-US" sz="1400" err="1">
                <a:solidFill>
                  <a:srgbClr val="FFFFFF"/>
                </a:solidFill>
                <a:ea typeface="Calibri"/>
                <a:cs typeface="Calibri"/>
              </a:rPr>
              <a:t>ie</a:t>
            </a: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 center, major axis length and angle of rotation</a:t>
            </a:r>
            <a:endParaRPr lang="en-US" sz="14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5.  select third point and if valid candidate continue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6. calculate length of minor axis using third point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7. increment the accumulator for this length by one point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8.  loop through remaining candidate pixels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9.  Find maximum element in array if votes high enough continue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10.  add ellipse parameters to ellipse candidate list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11. Clear accumulator array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Calibri"/>
                <a:cs typeface="Calibri"/>
              </a:rPr>
              <a:t>12. Loop until set of all point pairs calculated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166B-8389-ACDC-CDAF-197E98F5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BCB2D1CC-DC45-CC8F-A336-89AFD525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869" y="1382372"/>
            <a:ext cx="4481512" cy="3057412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BF761DD-7644-30EF-B935-9FB5A2B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2" y="4209833"/>
            <a:ext cx="2743200" cy="2653145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EA5A13B-3EBD-3FF3-AC62-15AAAA7DD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088" y="4402551"/>
            <a:ext cx="3636168" cy="22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5A0E-AE57-D8AF-C572-3C4FFB92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Review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8F94-314E-7C41-CEB1-7929C03A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363" y="1857617"/>
            <a:ext cx="4206387" cy="46789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Value Proposition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Project Objective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Background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Front End Design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Building the Front End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Tenets of Software Engineering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File Management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Graphical User Interface (GUI)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Documentation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Future Plans</a:t>
            </a:r>
            <a:endParaRPr lang="en-US" sz="19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Back End Design</a:t>
            </a:r>
          </a:p>
          <a:p>
            <a:pPr marL="742950" lvl="1" indent="-342900"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Code Base Reconstruction</a:t>
            </a:r>
          </a:p>
          <a:p>
            <a:pPr marL="742950" lvl="1" indent="-342900">
              <a:buFont typeface="Arial,Sans-Serif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The Algorithm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Review</a:t>
            </a:r>
          </a:p>
          <a:p>
            <a:pPr marL="228600" lvl="1"/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ea typeface="+mn-lt"/>
              <a:cs typeface="+mn-lt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8"/>
            <a:endParaRPr lang="en-US" sz="15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5106-DBF0-14E8-81CF-3820062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5A0E-AE57-D8AF-C572-3C4FFB92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8F94-314E-7C41-CEB1-7929C03A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363" y="1857617"/>
            <a:ext cx="4206387" cy="4678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Value Proposition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Background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Project Objective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Front End Design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Building the Front End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Tenets of Software Engineering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File Management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Graphical User Interface (GUI)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Documentation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Back End Design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700" dirty="0">
                <a:cs typeface="Calibri"/>
              </a:rPr>
              <a:t>Code Base Reconstruction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700" dirty="0">
                <a:cs typeface="Calibri"/>
              </a:rPr>
              <a:t>The Algorithm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cs typeface="Calibri"/>
              </a:rPr>
              <a:t>Review</a:t>
            </a:r>
          </a:p>
          <a:p>
            <a:pPr marL="228600" lvl="1"/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ea typeface="+mn-lt"/>
              <a:cs typeface="+mn-lt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1" indent="-228600">
              <a:buChar char="•"/>
            </a:pPr>
            <a:endParaRPr lang="en-US" sz="1900">
              <a:cs typeface="Calibri"/>
            </a:endParaRPr>
          </a:p>
          <a:p>
            <a:pPr lvl="8"/>
            <a:endParaRPr lang="en-US" sz="15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5106-DBF0-14E8-81CF-3820062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3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886-0A76-A0B8-0BF4-16A1AC41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Value Proposition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87B9-6F44-53F1-E2A8-CE4043B3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>
                <a:cs typeface="Calibri"/>
              </a:rPr>
              <a:t>Incorporate Atmospheric Gravity Waves (AGWs) into climatological models</a:t>
            </a:r>
            <a:endParaRPr lang="en-US" sz="2400"/>
          </a:p>
          <a:p>
            <a:pPr marL="914400" lvl="1" indent="-457200"/>
            <a:r>
              <a:rPr lang="en-US">
                <a:cs typeface="Calibri"/>
              </a:rPr>
              <a:t>Increase model reliability</a:t>
            </a:r>
          </a:p>
          <a:p>
            <a:pPr marL="914400" lvl="1" indent="-457200"/>
            <a:r>
              <a:rPr lang="en-US">
                <a:cs typeface="Calibri"/>
              </a:rPr>
              <a:t>Improve course of action taken to protect the environment</a:t>
            </a:r>
          </a:p>
          <a:p>
            <a:pPr lvl="1"/>
            <a:endParaRPr lang="en-US">
              <a:cs typeface="Calibri"/>
            </a:endParaRPr>
          </a:p>
          <a:p>
            <a:pPr lvl="3"/>
            <a:endParaRPr lang="en-US" sz="2400">
              <a:cs typeface="Calibri"/>
            </a:endParaRPr>
          </a:p>
          <a:p>
            <a:pPr lvl="3"/>
            <a:endParaRPr lang="en-US" sz="2400">
              <a:cs typeface="Calibri"/>
            </a:endParaRPr>
          </a:p>
          <a:p>
            <a:pPr lvl="3"/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0892D-1B06-D0D8-AA88-317D4A61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F088-32CC-C502-2147-7205A7B3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Background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57B0-1E48-A8DF-6512-4BB64C87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In 2020 students gathered flight data from weather balloons in Chile during an eclipse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By analyzing the flight data, we can locate Atmospheric Gravity Waves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A824B0D-BCD9-99C5-3866-0457BE88A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3" r="31200"/>
          <a:stretch/>
        </p:blipFill>
        <p:spPr>
          <a:xfrm>
            <a:off x="6651965" y="2173287"/>
            <a:ext cx="4232956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D7E0-BC8B-903D-27E9-373A6AC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7F23-E706-3E03-6441-F5EEB52C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Project Objective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35E-601D-212B-C31F-70C9E61B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Design a python program to autonomously identify elliptical structures in flight profiles</a:t>
            </a:r>
          </a:p>
          <a:p>
            <a:r>
              <a:rPr lang="en-US" sz="2400">
                <a:cs typeface="Calibri"/>
              </a:rPr>
              <a:t>Handle multiple large datasets</a:t>
            </a:r>
          </a:p>
          <a:p>
            <a:r>
              <a:rPr lang="en-US" sz="2400">
                <a:cs typeface="Calibri"/>
              </a:rPr>
              <a:t>Apply program nationwide in future campaigns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A12E-9DBA-1B10-4423-AF0A8BDD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3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1D4E-44B1-F87A-3DE3-9763DD39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Project Objective</a:t>
            </a:r>
            <a:endParaRPr lang="en-US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61D7-30DC-81F5-EB38-CF12F336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Continuation of a previous project</a:t>
            </a:r>
          </a:p>
          <a:p>
            <a:r>
              <a:rPr lang="en-US" sz="2400">
                <a:ea typeface="+mn-lt"/>
                <a:cs typeface="+mn-lt"/>
              </a:rPr>
              <a:t>Previous python script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Difficult to use</a:t>
            </a:r>
          </a:p>
          <a:p>
            <a:pPr lvl="1"/>
            <a:r>
              <a:rPr lang="en-US">
                <a:ea typeface="+mn-lt"/>
                <a:cs typeface="+mn-lt"/>
              </a:rPr>
              <a:t>Buggy file input and output</a:t>
            </a:r>
          </a:p>
          <a:p>
            <a:pPr lvl="1"/>
            <a:r>
              <a:rPr lang="en-US">
                <a:ea typeface="+mn-lt"/>
                <a:cs typeface="+mn-lt"/>
              </a:rPr>
              <a:t>Labor-intensive ellipse detection</a:t>
            </a:r>
          </a:p>
          <a:p>
            <a:pPr lvl="1"/>
            <a:r>
              <a:rPr lang="en-US">
                <a:cs typeface="Calibri" panose="020F0502020204030204"/>
              </a:rPr>
              <a:t>Chem-E related functionality works very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716DD-C4E7-C0AD-B6D6-DCD6AE75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4ABC40FA-800F-4293-895B-A9EA53C5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DF8AD2C4-07C0-4616-930B-F708944B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ABCCC-94E2-5CB9-DF2F-080338F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Building the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9838-DF7C-D768-5E82-CC9BC06C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3825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Usage is for Non-Computer Science Researchers in the Field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Code Must Efficiently Input and Process Multiple Files</a:t>
            </a:r>
            <a:endParaRPr lang="en-US" sz="2000" dirty="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"Machine Independence" and Sufficient Documentation for Anyone to Build and Run Code</a:t>
            </a:r>
            <a:endParaRPr lang="en-US" sz="2000" dirty="0">
              <a:solidFill>
                <a:srgbClr val="FFFFFF"/>
              </a:solidFill>
              <a:ea typeface="Calibri" panose="020F0502020204030204"/>
              <a:cs typeface="Calibri"/>
            </a:endParaRPr>
          </a:p>
        </p:txBody>
      </p:sp>
      <p:pic>
        <p:nvPicPr>
          <p:cNvPr id="9" name="Picture 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E22CD692-3A03-5006-5B8F-BF2871DA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804" y="2021951"/>
            <a:ext cx="2867025" cy="174888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6126B1A-71A1-5FC9-3C51-05E788FCB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53"/>
          <a:stretch/>
        </p:blipFill>
        <p:spPr>
          <a:xfrm>
            <a:off x="6945261" y="4102100"/>
            <a:ext cx="2160383" cy="2112433"/>
          </a:xfrm>
          <a:prstGeom prst="rect">
            <a:avLst/>
          </a:prstGeo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81C16CB0-DD1A-6F9A-E90B-E48DAD70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551" y="4102100"/>
            <a:ext cx="2112433" cy="211243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E7C0BB-E0A8-18A6-48EE-5EC00D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7F23-E706-3E03-6441-F5EEB52C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Tenets of Software Engineering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35E-601D-212B-C31F-70C9E61B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Low-Level and High-Level Documentation</a:t>
            </a:r>
            <a:endParaRPr lang="en-US" dirty="0"/>
          </a:p>
          <a:p>
            <a:r>
              <a:rPr lang="en-US" sz="2400" dirty="0">
                <a:cs typeface="Calibri"/>
              </a:rPr>
              <a:t>Don’t Keep Massive Project in 1 File</a:t>
            </a:r>
          </a:p>
          <a:p>
            <a:r>
              <a:rPr lang="en-US" sz="2400" dirty="0">
                <a:cs typeface="Calibri"/>
              </a:rPr>
              <a:t>Coupling</a:t>
            </a:r>
          </a:p>
          <a:p>
            <a:pPr lvl="1"/>
            <a:r>
              <a:rPr lang="en-US" sz="2000" dirty="0">
                <a:cs typeface="Calibri"/>
              </a:rPr>
              <a:t>Making Interactions between Distinct Pieces of Code Minimal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Cohesion and Objects</a:t>
            </a:r>
          </a:p>
          <a:p>
            <a:pPr lvl="1"/>
            <a:r>
              <a:rPr lang="en-US" sz="2000" dirty="0">
                <a:cs typeface="Calibri"/>
              </a:rPr>
              <a:t>Using Classes /Functions to Combine and "Protect" Similar Data and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A12E-9DBA-1B10-4423-AF0A8BDD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3FB-2192-5636-A684-4D1F0AC6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File Access and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26D5-D96A-823C-3311-30913A02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Accessing Files Via a Program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Absolute vs Relative Paths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OS Dependent File Delimiters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 err="1">
                <a:ea typeface="Calibri"/>
                <a:cs typeface="Calibri"/>
              </a:rPr>
              <a:t>Pathlib</a:t>
            </a:r>
            <a:r>
              <a:rPr lang="en-US" dirty="0">
                <a:ea typeface="Calibri"/>
                <a:cs typeface="Calibri"/>
              </a:rPr>
              <a:t> Utilities for Hardcoding File Paths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Dealing with and Processing Large Batches of Files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Using </a:t>
            </a:r>
            <a:r>
              <a:rPr lang="en-US" dirty="0" err="1">
                <a:ea typeface="Calibri"/>
                <a:cs typeface="Calibri"/>
              </a:rPr>
              <a:t>Tkinter's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Filedialog</a:t>
            </a:r>
            <a:r>
              <a:rPr lang="en-US" dirty="0">
                <a:ea typeface="Calibri"/>
                <a:cs typeface="Calibri"/>
              </a:rPr>
              <a:t> for Getting File / Folder from User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Class for Holding File's Data</a:t>
            </a:r>
          </a:p>
          <a:p>
            <a:pPr lvl="1"/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9FCF-830F-9123-48A4-3294E4B0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BFC4D69-85E1-B315-7DC0-EAB7FA70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8" y="4927337"/>
            <a:ext cx="10858656" cy="9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Elliptical Pattern Identification</vt:lpstr>
      <vt:lpstr>Overview</vt:lpstr>
      <vt:lpstr>Value Proposition</vt:lpstr>
      <vt:lpstr>Background</vt:lpstr>
      <vt:lpstr>Project Objective </vt:lpstr>
      <vt:lpstr>Project Objective</vt:lpstr>
      <vt:lpstr>Building the Front End</vt:lpstr>
      <vt:lpstr>Tenets of Software Engineering</vt:lpstr>
      <vt:lpstr>File Access and Management</vt:lpstr>
      <vt:lpstr>Graphical User Interface</vt:lpstr>
      <vt:lpstr>GitHub Repository and Documentation</vt:lpstr>
      <vt:lpstr>Future Implementation Plans</vt:lpstr>
      <vt:lpstr>Project Code base restructuring </vt:lpstr>
      <vt:lpstr>The algorithm 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244</cp:revision>
  <dcterms:created xsi:type="dcterms:W3CDTF">2022-12-06T20:20:37Z</dcterms:created>
  <dcterms:modified xsi:type="dcterms:W3CDTF">2022-12-08T18:14:41Z</dcterms:modified>
</cp:coreProperties>
</file>