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handoutMasterIdLst>
    <p:handoutMasterId r:id="rId3"/>
  </p:handoutMasterIdLst>
  <p:sldIdLst>
    <p:sldId id="256" r:id="rId2"/>
  </p:sldIdLst>
  <p:sldSz cx="40233600" cy="31089600"/>
  <p:notesSz cx="9363075" cy="7077075"/>
  <p:defaultTextStyle>
    <a:defPPr>
      <a:defRPr lang="en-US"/>
    </a:defPPr>
    <a:lvl1pPr marL="0" algn="l" defTabSz="4075467" rtl="0" eaLnBrk="1" latinLnBrk="0" hangingPunct="1">
      <a:defRPr sz="8100" kern="1200">
        <a:solidFill>
          <a:schemeClr val="tx1"/>
        </a:solidFill>
        <a:latin typeface="+mn-lt"/>
        <a:ea typeface="+mn-ea"/>
        <a:cs typeface="+mn-cs"/>
      </a:defRPr>
    </a:lvl1pPr>
    <a:lvl2pPr marL="2037734" algn="l" defTabSz="4075467" rtl="0" eaLnBrk="1" latinLnBrk="0" hangingPunct="1">
      <a:defRPr sz="8100" kern="1200">
        <a:solidFill>
          <a:schemeClr val="tx1"/>
        </a:solidFill>
        <a:latin typeface="+mn-lt"/>
        <a:ea typeface="+mn-ea"/>
        <a:cs typeface="+mn-cs"/>
      </a:defRPr>
    </a:lvl2pPr>
    <a:lvl3pPr marL="4075467" algn="l" defTabSz="4075467" rtl="0" eaLnBrk="1" latinLnBrk="0" hangingPunct="1">
      <a:defRPr sz="8100" kern="1200">
        <a:solidFill>
          <a:schemeClr val="tx1"/>
        </a:solidFill>
        <a:latin typeface="+mn-lt"/>
        <a:ea typeface="+mn-ea"/>
        <a:cs typeface="+mn-cs"/>
      </a:defRPr>
    </a:lvl3pPr>
    <a:lvl4pPr marL="6113201" algn="l" defTabSz="4075467" rtl="0" eaLnBrk="1" latinLnBrk="0" hangingPunct="1">
      <a:defRPr sz="8100" kern="1200">
        <a:solidFill>
          <a:schemeClr val="tx1"/>
        </a:solidFill>
        <a:latin typeface="+mn-lt"/>
        <a:ea typeface="+mn-ea"/>
        <a:cs typeface="+mn-cs"/>
      </a:defRPr>
    </a:lvl4pPr>
    <a:lvl5pPr marL="8150934" algn="l" defTabSz="4075467" rtl="0" eaLnBrk="1" latinLnBrk="0" hangingPunct="1">
      <a:defRPr sz="8100" kern="1200">
        <a:solidFill>
          <a:schemeClr val="tx1"/>
        </a:solidFill>
        <a:latin typeface="+mn-lt"/>
        <a:ea typeface="+mn-ea"/>
        <a:cs typeface="+mn-cs"/>
      </a:defRPr>
    </a:lvl5pPr>
    <a:lvl6pPr marL="10188668" algn="l" defTabSz="4075467" rtl="0" eaLnBrk="1" latinLnBrk="0" hangingPunct="1">
      <a:defRPr sz="8100" kern="1200">
        <a:solidFill>
          <a:schemeClr val="tx1"/>
        </a:solidFill>
        <a:latin typeface="+mn-lt"/>
        <a:ea typeface="+mn-ea"/>
        <a:cs typeface="+mn-cs"/>
      </a:defRPr>
    </a:lvl6pPr>
    <a:lvl7pPr marL="12226401" algn="l" defTabSz="4075467" rtl="0" eaLnBrk="1" latinLnBrk="0" hangingPunct="1">
      <a:defRPr sz="8100" kern="1200">
        <a:solidFill>
          <a:schemeClr val="tx1"/>
        </a:solidFill>
        <a:latin typeface="+mn-lt"/>
        <a:ea typeface="+mn-ea"/>
        <a:cs typeface="+mn-cs"/>
      </a:defRPr>
    </a:lvl7pPr>
    <a:lvl8pPr marL="14264135" algn="l" defTabSz="4075467" rtl="0" eaLnBrk="1" latinLnBrk="0" hangingPunct="1">
      <a:defRPr sz="8100" kern="1200">
        <a:solidFill>
          <a:schemeClr val="tx1"/>
        </a:solidFill>
        <a:latin typeface="+mn-lt"/>
        <a:ea typeface="+mn-ea"/>
        <a:cs typeface="+mn-cs"/>
      </a:defRPr>
    </a:lvl8pPr>
    <a:lvl9pPr marL="16301868" algn="l" defTabSz="4075467"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9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F7DCF-14C6-27D1-370A-D39D396CBDB1}" v="2959" dt="2022-10-11T15:41:56.428"/>
    <p1510:client id="{85DBEFCB-D046-5213-5596-DFF4238091A1}" v="3" dt="2021-09-20T22:12:40.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74" autoAdjust="0"/>
  </p:normalViewPr>
  <p:slideViewPr>
    <p:cSldViewPr>
      <p:cViewPr varScale="1">
        <p:scale>
          <a:sx n="23" d="100"/>
          <a:sy n="23" d="100"/>
        </p:scale>
        <p:origin x="1284" y="90"/>
      </p:cViewPr>
      <p:guideLst>
        <p:guide orient="horz" pos="9792"/>
        <p:guide pos="1267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pez, Luis (lope9245@vandals.uidaho.edu)" userId="S::lope9245@vandals.uidaho.edu::7f9b8465-4b26-4500-b1fd-7299f056fbd8" providerId="AD" clId="Web-{68DF7DCF-14C6-27D1-370A-D39D396CBDB1}"/>
    <pc:docChg chg="modSld">
      <pc:chgData name="Lopez, Luis (lope9245@vandals.uidaho.edu)" userId="S::lope9245@vandals.uidaho.edu::7f9b8465-4b26-4500-b1fd-7299f056fbd8" providerId="AD" clId="Web-{68DF7DCF-14C6-27D1-370A-D39D396CBDB1}" dt="2022-10-11T15:41:53.584" v="1590" actId="20577"/>
      <pc:docMkLst>
        <pc:docMk/>
      </pc:docMkLst>
      <pc:sldChg chg="addSp delSp modSp">
        <pc:chgData name="Lopez, Luis (lope9245@vandals.uidaho.edu)" userId="S::lope9245@vandals.uidaho.edu::7f9b8465-4b26-4500-b1fd-7299f056fbd8" providerId="AD" clId="Web-{68DF7DCF-14C6-27D1-370A-D39D396CBDB1}" dt="2022-10-11T15:41:53.584" v="1590" actId="20577"/>
        <pc:sldMkLst>
          <pc:docMk/>
          <pc:sldMk cId="0" sldId="256"/>
        </pc:sldMkLst>
        <pc:spChg chg="add mod">
          <ac:chgData name="Lopez, Luis (lope9245@vandals.uidaho.edu)" userId="S::lope9245@vandals.uidaho.edu::7f9b8465-4b26-4500-b1fd-7299f056fbd8" providerId="AD" clId="Web-{68DF7DCF-14C6-27D1-370A-D39D396CBDB1}" dt="2022-10-11T14:48:15.276" v="358" actId="20577"/>
          <ac:spMkLst>
            <pc:docMk/>
            <pc:sldMk cId="0" sldId="256"/>
            <ac:spMk id="2" creationId="{CEB7295A-F804-7CFB-FCB7-CE6611749F97}"/>
          </ac:spMkLst>
        </pc:spChg>
        <pc:spChg chg="add del">
          <ac:chgData name="Lopez, Luis (lope9245@vandals.uidaho.edu)" userId="S::lope9245@vandals.uidaho.edu::7f9b8465-4b26-4500-b1fd-7299f056fbd8" providerId="AD" clId="Web-{68DF7DCF-14C6-27D1-370A-D39D396CBDB1}" dt="2022-10-11T14:30:18.569" v="41"/>
          <ac:spMkLst>
            <pc:docMk/>
            <pc:sldMk cId="0" sldId="256"/>
            <ac:spMk id="3" creationId="{F0D0607E-4C4C-943A-0614-5144135F219C}"/>
          </ac:spMkLst>
        </pc:spChg>
        <pc:spChg chg="add mod">
          <ac:chgData name="Lopez, Luis (lope9245@vandals.uidaho.edu)" userId="S::lope9245@vandals.uidaho.edu::7f9b8465-4b26-4500-b1fd-7299f056fbd8" providerId="AD" clId="Web-{68DF7DCF-14C6-27D1-370A-D39D396CBDB1}" dt="2022-10-11T15:08:50.707" v="856" actId="20577"/>
          <ac:spMkLst>
            <pc:docMk/>
            <pc:sldMk cId="0" sldId="256"/>
            <ac:spMk id="4" creationId="{AA8ECD4D-F2B5-92CF-D54B-9DA543E7306D}"/>
          </ac:spMkLst>
        </pc:spChg>
        <pc:spChg chg="add mod">
          <ac:chgData name="Lopez, Luis (lope9245@vandals.uidaho.edu)" userId="S::lope9245@vandals.uidaho.edu::7f9b8465-4b26-4500-b1fd-7299f056fbd8" providerId="AD" clId="Web-{68DF7DCF-14C6-27D1-370A-D39D396CBDB1}" dt="2022-10-11T15:10:25.429" v="867" actId="20577"/>
          <ac:spMkLst>
            <pc:docMk/>
            <pc:sldMk cId="0" sldId="256"/>
            <ac:spMk id="5" creationId="{C1BD4134-2F94-D7E0-ED29-D45ECD074FEB}"/>
          </ac:spMkLst>
        </pc:spChg>
        <pc:spChg chg="add mod">
          <ac:chgData name="Lopez, Luis (lope9245@vandals.uidaho.edu)" userId="S::lope9245@vandals.uidaho.edu::7f9b8465-4b26-4500-b1fd-7299f056fbd8" providerId="AD" clId="Web-{68DF7DCF-14C6-27D1-370A-D39D396CBDB1}" dt="2022-10-11T15:19:31.212" v="1077" actId="20577"/>
          <ac:spMkLst>
            <pc:docMk/>
            <pc:sldMk cId="0" sldId="256"/>
            <ac:spMk id="6" creationId="{28A767FF-46A1-79A3-029F-E4E28254E97E}"/>
          </ac:spMkLst>
        </pc:spChg>
        <pc:spChg chg="add mod">
          <ac:chgData name="Lopez, Luis (lope9245@vandals.uidaho.edu)" userId="S::lope9245@vandals.uidaho.edu::7f9b8465-4b26-4500-b1fd-7299f056fbd8" providerId="AD" clId="Web-{68DF7DCF-14C6-27D1-370A-D39D396CBDB1}" dt="2022-10-11T15:23:17.094" v="1179" actId="20577"/>
          <ac:spMkLst>
            <pc:docMk/>
            <pc:sldMk cId="0" sldId="256"/>
            <ac:spMk id="7" creationId="{2EEF894A-96D8-FBAC-E730-7A34C05FCD06}"/>
          </ac:spMkLst>
        </pc:spChg>
        <pc:spChg chg="del">
          <ac:chgData name="Lopez, Luis (lope9245@vandals.uidaho.edu)" userId="S::lope9245@vandals.uidaho.edu::7f9b8465-4b26-4500-b1fd-7299f056fbd8" providerId="AD" clId="Web-{68DF7DCF-14C6-27D1-370A-D39D396CBDB1}" dt="2022-10-11T14:26:30.155" v="21"/>
          <ac:spMkLst>
            <pc:docMk/>
            <pc:sldMk cId="0" sldId="256"/>
            <ac:spMk id="8" creationId="{00000000-0000-0000-0000-000000000000}"/>
          </ac:spMkLst>
        </pc:spChg>
        <pc:spChg chg="add mod">
          <ac:chgData name="Lopez, Luis (lope9245@vandals.uidaho.edu)" userId="S::lope9245@vandals.uidaho.edu::7f9b8465-4b26-4500-b1fd-7299f056fbd8" providerId="AD" clId="Web-{68DF7DCF-14C6-27D1-370A-D39D396CBDB1}" dt="2022-10-11T15:41:53.584" v="1590" actId="20577"/>
          <ac:spMkLst>
            <pc:docMk/>
            <pc:sldMk cId="0" sldId="256"/>
            <ac:spMk id="9" creationId="{8A672D0E-723C-FFBA-F06C-44CEDB1E9242}"/>
          </ac:spMkLst>
        </pc:spChg>
        <pc:spChg chg="add mod">
          <ac:chgData name="Lopez, Luis (lope9245@vandals.uidaho.edu)" userId="S::lope9245@vandals.uidaho.edu::7f9b8465-4b26-4500-b1fd-7299f056fbd8" providerId="AD" clId="Web-{68DF7DCF-14C6-27D1-370A-D39D396CBDB1}" dt="2022-10-11T15:10:49.164" v="874" actId="20577"/>
          <ac:spMkLst>
            <pc:docMk/>
            <pc:sldMk cId="0" sldId="256"/>
            <ac:spMk id="10" creationId="{E3B33B53-4CEB-976E-D22F-22EA97074F11}"/>
          </ac:spMkLst>
        </pc:spChg>
        <pc:spChg chg="mod">
          <ac:chgData name="Lopez, Luis (lope9245@vandals.uidaho.edu)" userId="S::lope9245@vandals.uidaho.edu::7f9b8465-4b26-4500-b1fd-7299f056fbd8" providerId="AD" clId="Web-{68DF7DCF-14C6-27D1-370A-D39D396CBDB1}" dt="2022-10-11T15:07:40.986" v="815" actId="20577"/>
          <ac:spMkLst>
            <pc:docMk/>
            <pc:sldMk cId="0" sldId="256"/>
            <ac:spMk id="13" creationId="{00000000-0000-0000-0000-000000000000}"/>
          </ac:spMkLst>
        </pc:spChg>
        <pc:spChg chg="mod">
          <ac:chgData name="Lopez, Luis (lope9245@vandals.uidaho.edu)" userId="S::lope9245@vandals.uidaho.edu::7f9b8465-4b26-4500-b1fd-7299f056fbd8" providerId="AD" clId="Web-{68DF7DCF-14C6-27D1-370A-D39D396CBDB1}" dt="2022-10-11T14:29:32.005" v="35" actId="20577"/>
          <ac:spMkLst>
            <pc:docMk/>
            <pc:sldMk cId="0" sldId="256"/>
            <ac:spMk id="14" creationId="{00000000-0000-0000-0000-000000000000}"/>
          </ac:spMkLst>
        </pc:spChg>
        <pc:picChg chg="add mod">
          <ac:chgData name="Lopez, Luis (lope9245@vandals.uidaho.edu)" userId="S::lope9245@vandals.uidaho.edu::7f9b8465-4b26-4500-b1fd-7299f056fbd8" providerId="AD" clId="Web-{68DF7DCF-14C6-27D1-370A-D39D396CBDB1}" dt="2022-10-11T15:14:07.811" v="886" actId="1076"/>
          <ac:picMkLst>
            <pc:docMk/>
            <pc:sldMk cId="0" sldId="256"/>
            <ac:picMk id="11" creationId="{5A47C158-0BE4-8187-3B4D-AE26BAD1CBE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57650" cy="354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303838" y="0"/>
            <a:ext cx="4057650" cy="354013"/>
          </a:xfrm>
          <a:prstGeom prst="rect">
            <a:avLst/>
          </a:prstGeom>
        </p:spPr>
        <p:txBody>
          <a:bodyPr vert="horz" lIns="91440" tIns="45720" rIns="91440" bIns="45720" rtlCol="0"/>
          <a:lstStyle>
            <a:lvl1pPr algn="r">
              <a:defRPr sz="1200"/>
            </a:lvl1pPr>
          </a:lstStyle>
          <a:p>
            <a:fld id="{6CB38BBC-CD05-4942-B285-601A11C20BCE}" type="datetimeFigureOut">
              <a:rPr lang="en-US" smtClean="0"/>
              <a:pPr/>
              <a:t>10/11/2022</a:t>
            </a:fld>
            <a:endParaRPr lang="en-US"/>
          </a:p>
        </p:txBody>
      </p:sp>
      <p:sp>
        <p:nvSpPr>
          <p:cNvPr id="4" name="Footer Placeholder 3"/>
          <p:cNvSpPr>
            <a:spLocks noGrp="1"/>
          </p:cNvSpPr>
          <p:nvPr>
            <p:ph type="ftr" sz="quarter" idx="2"/>
          </p:nvPr>
        </p:nvSpPr>
        <p:spPr>
          <a:xfrm>
            <a:off x="0" y="6721475"/>
            <a:ext cx="4057650" cy="3540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303838" y="6721475"/>
            <a:ext cx="4057650" cy="354013"/>
          </a:xfrm>
          <a:prstGeom prst="rect">
            <a:avLst/>
          </a:prstGeom>
        </p:spPr>
        <p:txBody>
          <a:bodyPr vert="horz" lIns="91440" tIns="45720" rIns="91440" bIns="45720" rtlCol="0" anchor="b"/>
          <a:lstStyle>
            <a:lvl1pPr algn="r">
              <a:defRPr sz="1200"/>
            </a:lvl1pPr>
          </a:lstStyle>
          <a:p>
            <a:fld id="{F525AB5A-C786-448B-AD47-5AA3C221C843}" type="slidenum">
              <a:rPr lang="en-US" smtClean="0"/>
              <a:pPr/>
              <a:t>‹#›</a:t>
            </a:fld>
            <a:endParaRPr lang="en-US"/>
          </a:p>
        </p:txBody>
      </p:sp>
    </p:spTree>
    <p:extLst>
      <p:ext uri="{BB962C8B-B14F-4D97-AF65-F5344CB8AC3E}">
        <p14:creationId xmlns:p14="http://schemas.microsoft.com/office/powerpoint/2010/main" val="38369199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9657930"/>
            <a:ext cx="34198560" cy="6664113"/>
          </a:xfrm>
        </p:spPr>
        <p:txBody>
          <a:bodyPr/>
          <a:lstStyle/>
          <a:p>
            <a:r>
              <a:rPr lang="en-US"/>
              <a:t>Click to edit Master title style</a:t>
            </a:r>
          </a:p>
        </p:txBody>
      </p:sp>
      <p:sp>
        <p:nvSpPr>
          <p:cNvPr id="3" name="Subtitle 2"/>
          <p:cNvSpPr>
            <a:spLocks noGrp="1"/>
          </p:cNvSpPr>
          <p:nvPr>
            <p:ph type="subTitle" idx="1"/>
          </p:nvPr>
        </p:nvSpPr>
        <p:spPr>
          <a:xfrm>
            <a:off x="6035040" y="17617440"/>
            <a:ext cx="28163520" cy="7945120"/>
          </a:xfrm>
        </p:spPr>
        <p:txBody>
          <a:bodyPr/>
          <a:lstStyle>
            <a:lvl1pPr marL="0" indent="0" algn="ctr">
              <a:buNone/>
              <a:defRPr>
                <a:solidFill>
                  <a:schemeClr val="tx1">
                    <a:tint val="75000"/>
                  </a:schemeClr>
                </a:solidFill>
              </a:defRPr>
            </a:lvl1pPr>
            <a:lvl2pPr marL="2037734" indent="0" algn="ctr">
              <a:buNone/>
              <a:defRPr>
                <a:solidFill>
                  <a:schemeClr val="tx1">
                    <a:tint val="75000"/>
                  </a:schemeClr>
                </a:solidFill>
              </a:defRPr>
            </a:lvl2pPr>
            <a:lvl3pPr marL="4075467" indent="0" algn="ctr">
              <a:buNone/>
              <a:defRPr>
                <a:solidFill>
                  <a:schemeClr val="tx1">
                    <a:tint val="75000"/>
                  </a:schemeClr>
                </a:solidFill>
              </a:defRPr>
            </a:lvl3pPr>
            <a:lvl4pPr marL="6113201" indent="0" algn="ctr">
              <a:buNone/>
              <a:defRPr>
                <a:solidFill>
                  <a:schemeClr val="tx1">
                    <a:tint val="75000"/>
                  </a:schemeClr>
                </a:solidFill>
              </a:defRPr>
            </a:lvl4pPr>
            <a:lvl5pPr marL="8150934" indent="0" algn="ctr">
              <a:buNone/>
              <a:defRPr>
                <a:solidFill>
                  <a:schemeClr val="tx1">
                    <a:tint val="75000"/>
                  </a:schemeClr>
                </a:solidFill>
              </a:defRPr>
            </a:lvl5pPr>
            <a:lvl6pPr marL="10188668" indent="0" algn="ctr">
              <a:buNone/>
              <a:defRPr>
                <a:solidFill>
                  <a:schemeClr val="tx1">
                    <a:tint val="75000"/>
                  </a:schemeClr>
                </a:solidFill>
              </a:defRPr>
            </a:lvl6pPr>
            <a:lvl7pPr marL="12226401" indent="0" algn="ctr">
              <a:buNone/>
              <a:defRPr>
                <a:solidFill>
                  <a:schemeClr val="tx1">
                    <a:tint val="75000"/>
                  </a:schemeClr>
                </a:solidFill>
              </a:defRPr>
            </a:lvl7pPr>
            <a:lvl8pPr marL="14264135" indent="0" algn="ctr">
              <a:buNone/>
              <a:defRPr>
                <a:solidFill>
                  <a:schemeClr val="tx1">
                    <a:tint val="75000"/>
                  </a:schemeClr>
                </a:solidFill>
              </a:defRPr>
            </a:lvl8pPr>
            <a:lvl9pPr marL="1630186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A2F382-FDEF-4EB8-B652-D5554A2132B9}" type="datetimeFigureOut">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A2F382-FDEF-4EB8-B652-D5554A2132B9}" type="datetimeFigureOut">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9360" y="1245028"/>
            <a:ext cx="9052560" cy="26526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11680" y="1245028"/>
            <a:ext cx="26487120" cy="26526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A2F382-FDEF-4EB8-B652-D5554A2132B9}" type="datetimeFigureOut">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A2F382-FDEF-4EB8-B652-D5554A2132B9}" type="datetimeFigureOut">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7" y="19977950"/>
            <a:ext cx="34198560" cy="6174740"/>
          </a:xfrm>
        </p:spPr>
        <p:txBody>
          <a:bodyPr anchor="t"/>
          <a:lstStyle>
            <a:lvl1pPr algn="l">
              <a:defRPr sz="17800" b="1" cap="all"/>
            </a:lvl1pPr>
          </a:lstStyle>
          <a:p>
            <a:r>
              <a:rPr lang="en-US"/>
              <a:t>Click to edit Master title style</a:t>
            </a:r>
          </a:p>
        </p:txBody>
      </p:sp>
      <p:sp>
        <p:nvSpPr>
          <p:cNvPr id="3" name="Text Placeholder 2"/>
          <p:cNvSpPr>
            <a:spLocks noGrp="1"/>
          </p:cNvSpPr>
          <p:nvPr>
            <p:ph type="body" idx="1"/>
          </p:nvPr>
        </p:nvSpPr>
        <p:spPr>
          <a:xfrm>
            <a:off x="3178177" y="13177101"/>
            <a:ext cx="34198560" cy="6800847"/>
          </a:xfrm>
        </p:spPr>
        <p:txBody>
          <a:bodyPr anchor="b"/>
          <a:lstStyle>
            <a:lvl1pPr marL="0" indent="0">
              <a:buNone/>
              <a:defRPr sz="9000">
                <a:solidFill>
                  <a:schemeClr val="tx1">
                    <a:tint val="75000"/>
                  </a:schemeClr>
                </a:solidFill>
              </a:defRPr>
            </a:lvl1pPr>
            <a:lvl2pPr marL="2037734" indent="0">
              <a:buNone/>
              <a:defRPr sz="8100">
                <a:solidFill>
                  <a:schemeClr val="tx1">
                    <a:tint val="75000"/>
                  </a:schemeClr>
                </a:solidFill>
              </a:defRPr>
            </a:lvl2pPr>
            <a:lvl3pPr marL="4075467" indent="0">
              <a:buNone/>
              <a:defRPr sz="7100">
                <a:solidFill>
                  <a:schemeClr val="tx1">
                    <a:tint val="75000"/>
                  </a:schemeClr>
                </a:solidFill>
              </a:defRPr>
            </a:lvl3pPr>
            <a:lvl4pPr marL="6113201" indent="0">
              <a:buNone/>
              <a:defRPr sz="6200">
                <a:solidFill>
                  <a:schemeClr val="tx1">
                    <a:tint val="75000"/>
                  </a:schemeClr>
                </a:solidFill>
              </a:defRPr>
            </a:lvl4pPr>
            <a:lvl5pPr marL="8150934" indent="0">
              <a:buNone/>
              <a:defRPr sz="6200">
                <a:solidFill>
                  <a:schemeClr val="tx1">
                    <a:tint val="75000"/>
                  </a:schemeClr>
                </a:solidFill>
              </a:defRPr>
            </a:lvl5pPr>
            <a:lvl6pPr marL="10188668" indent="0">
              <a:buNone/>
              <a:defRPr sz="6200">
                <a:solidFill>
                  <a:schemeClr val="tx1">
                    <a:tint val="75000"/>
                  </a:schemeClr>
                </a:solidFill>
              </a:defRPr>
            </a:lvl6pPr>
            <a:lvl7pPr marL="12226401" indent="0">
              <a:buNone/>
              <a:defRPr sz="6200">
                <a:solidFill>
                  <a:schemeClr val="tx1">
                    <a:tint val="75000"/>
                  </a:schemeClr>
                </a:solidFill>
              </a:defRPr>
            </a:lvl7pPr>
            <a:lvl8pPr marL="14264135" indent="0">
              <a:buNone/>
              <a:defRPr sz="6200">
                <a:solidFill>
                  <a:schemeClr val="tx1">
                    <a:tint val="75000"/>
                  </a:schemeClr>
                </a:solidFill>
              </a:defRPr>
            </a:lvl8pPr>
            <a:lvl9pPr marL="16301868" indent="0">
              <a:buNone/>
              <a:defRPr sz="6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2F382-FDEF-4EB8-B652-D5554A2132B9}" type="datetimeFigureOut">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11680" y="7254241"/>
            <a:ext cx="17769840" cy="20517700"/>
          </a:xfrm>
        </p:spPr>
        <p:txBody>
          <a:bodyPr/>
          <a:lstStyle>
            <a:lvl1pPr>
              <a:defRPr sz="12400"/>
            </a:lvl1pPr>
            <a:lvl2pPr>
              <a:defRPr sz="10700"/>
            </a:lvl2pPr>
            <a:lvl3pPr>
              <a:defRPr sz="9000"/>
            </a:lvl3pPr>
            <a:lvl4pPr>
              <a:defRPr sz="8100"/>
            </a:lvl4pPr>
            <a:lvl5pPr>
              <a:defRPr sz="8100"/>
            </a:lvl5pPr>
            <a:lvl6pPr>
              <a:defRPr sz="8100"/>
            </a:lvl6pPr>
            <a:lvl7pPr>
              <a:defRPr sz="8100"/>
            </a:lvl7pPr>
            <a:lvl8pPr>
              <a:defRPr sz="8100"/>
            </a:lvl8pPr>
            <a:lvl9pPr>
              <a:defRPr sz="8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452080" y="7254241"/>
            <a:ext cx="17769840" cy="20517700"/>
          </a:xfrm>
        </p:spPr>
        <p:txBody>
          <a:bodyPr/>
          <a:lstStyle>
            <a:lvl1pPr>
              <a:defRPr sz="12400"/>
            </a:lvl1pPr>
            <a:lvl2pPr>
              <a:defRPr sz="10700"/>
            </a:lvl2pPr>
            <a:lvl3pPr>
              <a:defRPr sz="9000"/>
            </a:lvl3pPr>
            <a:lvl4pPr>
              <a:defRPr sz="8100"/>
            </a:lvl4pPr>
            <a:lvl5pPr>
              <a:defRPr sz="8100"/>
            </a:lvl5pPr>
            <a:lvl6pPr>
              <a:defRPr sz="8100"/>
            </a:lvl6pPr>
            <a:lvl7pPr>
              <a:defRPr sz="8100"/>
            </a:lvl7pPr>
            <a:lvl8pPr>
              <a:defRPr sz="8100"/>
            </a:lvl8pPr>
            <a:lvl9pPr>
              <a:defRPr sz="8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A2F382-FDEF-4EB8-B652-D5554A2132B9}" type="datetimeFigureOut">
              <a:rPr lang="en-US" smtClean="0"/>
              <a:pPr/>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11680" y="6959179"/>
            <a:ext cx="17776827" cy="2900254"/>
          </a:xfrm>
        </p:spPr>
        <p:txBody>
          <a:bodyPr anchor="b"/>
          <a:lstStyle>
            <a:lvl1pPr marL="0" indent="0">
              <a:buNone/>
              <a:defRPr sz="10700" b="1"/>
            </a:lvl1pPr>
            <a:lvl2pPr marL="2037734" indent="0">
              <a:buNone/>
              <a:defRPr sz="9000" b="1"/>
            </a:lvl2pPr>
            <a:lvl3pPr marL="4075467" indent="0">
              <a:buNone/>
              <a:defRPr sz="8100" b="1"/>
            </a:lvl3pPr>
            <a:lvl4pPr marL="6113201" indent="0">
              <a:buNone/>
              <a:defRPr sz="7100" b="1"/>
            </a:lvl4pPr>
            <a:lvl5pPr marL="8150934" indent="0">
              <a:buNone/>
              <a:defRPr sz="7100" b="1"/>
            </a:lvl5pPr>
            <a:lvl6pPr marL="10188668" indent="0">
              <a:buNone/>
              <a:defRPr sz="7100" b="1"/>
            </a:lvl6pPr>
            <a:lvl7pPr marL="12226401" indent="0">
              <a:buNone/>
              <a:defRPr sz="7100" b="1"/>
            </a:lvl7pPr>
            <a:lvl8pPr marL="14264135" indent="0">
              <a:buNone/>
              <a:defRPr sz="7100" b="1"/>
            </a:lvl8pPr>
            <a:lvl9pPr marL="16301868" indent="0">
              <a:buNone/>
              <a:defRPr sz="7100" b="1"/>
            </a:lvl9pPr>
          </a:lstStyle>
          <a:p>
            <a:pPr lvl="0"/>
            <a:r>
              <a:rPr lang="en-US"/>
              <a:t>Click to edit Master text styles</a:t>
            </a:r>
          </a:p>
        </p:txBody>
      </p:sp>
      <p:sp>
        <p:nvSpPr>
          <p:cNvPr id="4" name="Content Placeholder 3"/>
          <p:cNvSpPr>
            <a:spLocks noGrp="1"/>
          </p:cNvSpPr>
          <p:nvPr>
            <p:ph sz="half" idx="2"/>
          </p:nvPr>
        </p:nvSpPr>
        <p:spPr>
          <a:xfrm>
            <a:off x="2011680" y="9859433"/>
            <a:ext cx="17776827" cy="17912506"/>
          </a:xfrm>
        </p:spPr>
        <p:txBody>
          <a:bodyPr/>
          <a:lstStyle>
            <a:lvl1pPr>
              <a:defRPr sz="10700"/>
            </a:lvl1pPr>
            <a:lvl2pPr>
              <a:defRPr sz="90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438114" y="6959179"/>
            <a:ext cx="17783810" cy="2900254"/>
          </a:xfrm>
        </p:spPr>
        <p:txBody>
          <a:bodyPr anchor="b"/>
          <a:lstStyle>
            <a:lvl1pPr marL="0" indent="0">
              <a:buNone/>
              <a:defRPr sz="10700" b="1"/>
            </a:lvl1pPr>
            <a:lvl2pPr marL="2037734" indent="0">
              <a:buNone/>
              <a:defRPr sz="9000" b="1"/>
            </a:lvl2pPr>
            <a:lvl3pPr marL="4075467" indent="0">
              <a:buNone/>
              <a:defRPr sz="8100" b="1"/>
            </a:lvl3pPr>
            <a:lvl4pPr marL="6113201" indent="0">
              <a:buNone/>
              <a:defRPr sz="7100" b="1"/>
            </a:lvl4pPr>
            <a:lvl5pPr marL="8150934" indent="0">
              <a:buNone/>
              <a:defRPr sz="7100" b="1"/>
            </a:lvl5pPr>
            <a:lvl6pPr marL="10188668" indent="0">
              <a:buNone/>
              <a:defRPr sz="7100" b="1"/>
            </a:lvl6pPr>
            <a:lvl7pPr marL="12226401" indent="0">
              <a:buNone/>
              <a:defRPr sz="7100" b="1"/>
            </a:lvl7pPr>
            <a:lvl8pPr marL="14264135" indent="0">
              <a:buNone/>
              <a:defRPr sz="7100" b="1"/>
            </a:lvl8pPr>
            <a:lvl9pPr marL="16301868" indent="0">
              <a:buNone/>
              <a:defRPr sz="7100" b="1"/>
            </a:lvl9pPr>
          </a:lstStyle>
          <a:p>
            <a:pPr lvl="0"/>
            <a:r>
              <a:rPr lang="en-US"/>
              <a:t>Click to edit Master text styles</a:t>
            </a:r>
          </a:p>
        </p:txBody>
      </p:sp>
      <p:sp>
        <p:nvSpPr>
          <p:cNvPr id="6" name="Content Placeholder 5"/>
          <p:cNvSpPr>
            <a:spLocks noGrp="1"/>
          </p:cNvSpPr>
          <p:nvPr>
            <p:ph sz="quarter" idx="4"/>
          </p:nvPr>
        </p:nvSpPr>
        <p:spPr>
          <a:xfrm>
            <a:off x="20438114" y="9859433"/>
            <a:ext cx="17783810" cy="17912506"/>
          </a:xfrm>
        </p:spPr>
        <p:txBody>
          <a:bodyPr/>
          <a:lstStyle>
            <a:lvl1pPr>
              <a:defRPr sz="10700"/>
            </a:lvl1pPr>
            <a:lvl2pPr>
              <a:defRPr sz="90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A2F382-FDEF-4EB8-B652-D5554A2132B9}" type="datetimeFigureOut">
              <a:rPr lang="en-US" smtClean="0"/>
              <a:pPr/>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A2F382-FDEF-4EB8-B652-D5554A2132B9}" type="datetimeFigureOut">
              <a:rPr lang="en-US" smtClean="0"/>
              <a:pPr/>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2F382-FDEF-4EB8-B652-D5554A2132B9}" type="datetimeFigureOut">
              <a:rPr lang="en-US" smtClean="0"/>
              <a:pPr/>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684" y="1237827"/>
            <a:ext cx="13236577" cy="5267960"/>
          </a:xfrm>
        </p:spPr>
        <p:txBody>
          <a:bodyPr anchor="b"/>
          <a:lstStyle>
            <a:lvl1pPr algn="l">
              <a:defRPr sz="9000" b="1"/>
            </a:lvl1pPr>
          </a:lstStyle>
          <a:p>
            <a:r>
              <a:rPr lang="en-US"/>
              <a:t>Click to edit Master title style</a:t>
            </a:r>
          </a:p>
        </p:txBody>
      </p:sp>
      <p:sp>
        <p:nvSpPr>
          <p:cNvPr id="3" name="Content Placeholder 2"/>
          <p:cNvSpPr>
            <a:spLocks noGrp="1"/>
          </p:cNvSpPr>
          <p:nvPr>
            <p:ph idx="1"/>
          </p:nvPr>
        </p:nvSpPr>
        <p:spPr>
          <a:xfrm>
            <a:off x="15730220" y="1237828"/>
            <a:ext cx="22491700" cy="26534113"/>
          </a:xfrm>
        </p:spPr>
        <p:txBody>
          <a:bodyPr/>
          <a:lstStyle>
            <a:lvl1pPr>
              <a:defRPr sz="14300"/>
            </a:lvl1pPr>
            <a:lvl2pPr>
              <a:defRPr sz="12400"/>
            </a:lvl2pPr>
            <a:lvl3pPr>
              <a:defRPr sz="107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11684" y="6505788"/>
            <a:ext cx="13236577" cy="21266153"/>
          </a:xfrm>
        </p:spPr>
        <p:txBody>
          <a:bodyPr/>
          <a:lstStyle>
            <a:lvl1pPr marL="0" indent="0">
              <a:buNone/>
              <a:defRPr sz="6200"/>
            </a:lvl1pPr>
            <a:lvl2pPr marL="2037734" indent="0">
              <a:buNone/>
              <a:defRPr sz="5300"/>
            </a:lvl2pPr>
            <a:lvl3pPr marL="4075467" indent="0">
              <a:buNone/>
              <a:defRPr sz="4500"/>
            </a:lvl3pPr>
            <a:lvl4pPr marL="6113201" indent="0">
              <a:buNone/>
              <a:defRPr sz="4000"/>
            </a:lvl4pPr>
            <a:lvl5pPr marL="8150934" indent="0">
              <a:buNone/>
              <a:defRPr sz="4000"/>
            </a:lvl5pPr>
            <a:lvl6pPr marL="10188668" indent="0">
              <a:buNone/>
              <a:defRPr sz="4000"/>
            </a:lvl6pPr>
            <a:lvl7pPr marL="12226401" indent="0">
              <a:buNone/>
              <a:defRPr sz="4000"/>
            </a:lvl7pPr>
            <a:lvl8pPr marL="14264135" indent="0">
              <a:buNone/>
              <a:defRPr sz="4000"/>
            </a:lvl8pPr>
            <a:lvl9pPr marL="16301868"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0BA2F382-FDEF-4EB8-B652-D5554A2132B9}" type="datetimeFigureOut">
              <a:rPr lang="en-US" smtClean="0"/>
              <a:pPr/>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067" y="21762720"/>
            <a:ext cx="24140160" cy="2569213"/>
          </a:xfrm>
        </p:spPr>
        <p:txBody>
          <a:bodyPr anchor="b"/>
          <a:lstStyle>
            <a:lvl1pPr algn="l">
              <a:defRPr sz="9000" b="1"/>
            </a:lvl1pPr>
          </a:lstStyle>
          <a:p>
            <a:r>
              <a:rPr lang="en-US"/>
              <a:t>Click to edit Master title style</a:t>
            </a:r>
          </a:p>
        </p:txBody>
      </p:sp>
      <p:sp>
        <p:nvSpPr>
          <p:cNvPr id="3" name="Picture Placeholder 2"/>
          <p:cNvSpPr>
            <a:spLocks noGrp="1"/>
          </p:cNvSpPr>
          <p:nvPr>
            <p:ph type="pic" idx="1"/>
          </p:nvPr>
        </p:nvSpPr>
        <p:spPr>
          <a:xfrm>
            <a:off x="7886067" y="2777913"/>
            <a:ext cx="24140160" cy="18653760"/>
          </a:xfrm>
        </p:spPr>
        <p:txBody>
          <a:bodyPr/>
          <a:lstStyle>
            <a:lvl1pPr marL="0" indent="0">
              <a:buNone/>
              <a:defRPr sz="14300"/>
            </a:lvl1pPr>
            <a:lvl2pPr marL="2037734" indent="0">
              <a:buNone/>
              <a:defRPr sz="12400"/>
            </a:lvl2pPr>
            <a:lvl3pPr marL="4075467" indent="0">
              <a:buNone/>
              <a:defRPr sz="10700"/>
            </a:lvl3pPr>
            <a:lvl4pPr marL="6113201" indent="0">
              <a:buNone/>
              <a:defRPr sz="9000"/>
            </a:lvl4pPr>
            <a:lvl5pPr marL="8150934" indent="0">
              <a:buNone/>
              <a:defRPr sz="9000"/>
            </a:lvl5pPr>
            <a:lvl6pPr marL="10188668" indent="0">
              <a:buNone/>
              <a:defRPr sz="9000"/>
            </a:lvl6pPr>
            <a:lvl7pPr marL="12226401" indent="0">
              <a:buNone/>
              <a:defRPr sz="9000"/>
            </a:lvl7pPr>
            <a:lvl8pPr marL="14264135" indent="0">
              <a:buNone/>
              <a:defRPr sz="9000"/>
            </a:lvl8pPr>
            <a:lvl9pPr marL="16301868" indent="0">
              <a:buNone/>
              <a:defRPr sz="9000"/>
            </a:lvl9pPr>
          </a:lstStyle>
          <a:p>
            <a:endParaRPr lang="en-US"/>
          </a:p>
        </p:txBody>
      </p:sp>
      <p:sp>
        <p:nvSpPr>
          <p:cNvPr id="4" name="Text Placeholder 3"/>
          <p:cNvSpPr>
            <a:spLocks noGrp="1"/>
          </p:cNvSpPr>
          <p:nvPr>
            <p:ph type="body" sz="half" idx="2"/>
          </p:nvPr>
        </p:nvSpPr>
        <p:spPr>
          <a:xfrm>
            <a:off x="7886067" y="24331933"/>
            <a:ext cx="24140160" cy="3648707"/>
          </a:xfrm>
        </p:spPr>
        <p:txBody>
          <a:bodyPr/>
          <a:lstStyle>
            <a:lvl1pPr marL="0" indent="0">
              <a:buNone/>
              <a:defRPr sz="6200"/>
            </a:lvl1pPr>
            <a:lvl2pPr marL="2037734" indent="0">
              <a:buNone/>
              <a:defRPr sz="5300"/>
            </a:lvl2pPr>
            <a:lvl3pPr marL="4075467" indent="0">
              <a:buNone/>
              <a:defRPr sz="4500"/>
            </a:lvl3pPr>
            <a:lvl4pPr marL="6113201" indent="0">
              <a:buNone/>
              <a:defRPr sz="4000"/>
            </a:lvl4pPr>
            <a:lvl5pPr marL="8150934" indent="0">
              <a:buNone/>
              <a:defRPr sz="4000"/>
            </a:lvl5pPr>
            <a:lvl6pPr marL="10188668" indent="0">
              <a:buNone/>
              <a:defRPr sz="4000"/>
            </a:lvl6pPr>
            <a:lvl7pPr marL="12226401" indent="0">
              <a:buNone/>
              <a:defRPr sz="4000"/>
            </a:lvl7pPr>
            <a:lvl8pPr marL="14264135" indent="0">
              <a:buNone/>
              <a:defRPr sz="4000"/>
            </a:lvl8pPr>
            <a:lvl9pPr marL="16301868"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0BA2F382-FDEF-4EB8-B652-D5554A2132B9}" type="datetimeFigureOut">
              <a:rPr lang="en-US" smtClean="0"/>
              <a:pPr/>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245026"/>
            <a:ext cx="36210240" cy="5181600"/>
          </a:xfrm>
          <a:prstGeom prst="rect">
            <a:avLst/>
          </a:prstGeom>
        </p:spPr>
        <p:txBody>
          <a:bodyPr vert="horz" lIns="407546" tIns="203773" rIns="407546" bIns="203773" rtlCol="0" anchor="ctr">
            <a:normAutofit/>
          </a:bodyPr>
          <a:lstStyle/>
          <a:p>
            <a:r>
              <a:rPr lang="en-US"/>
              <a:t>Click to edit Master title style</a:t>
            </a:r>
          </a:p>
        </p:txBody>
      </p:sp>
      <p:sp>
        <p:nvSpPr>
          <p:cNvPr id="3" name="Text Placeholder 2"/>
          <p:cNvSpPr>
            <a:spLocks noGrp="1"/>
          </p:cNvSpPr>
          <p:nvPr>
            <p:ph type="body" idx="1"/>
          </p:nvPr>
        </p:nvSpPr>
        <p:spPr>
          <a:xfrm>
            <a:off x="2011680" y="7254241"/>
            <a:ext cx="36210240" cy="20517700"/>
          </a:xfrm>
          <a:prstGeom prst="rect">
            <a:avLst/>
          </a:prstGeom>
        </p:spPr>
        <p:txBody>
          <a:bodyPr vert="horz" lIns="407546" tIns="203773" rIns="407546" bIns="20377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11680" y="28815456"/>
            <a:ext cx="9387840" cy="1655233"/>
          </a:xfrm>
          <a:prstGeom prst="rect">
            <a:avLst/>
          </a:prstGeom>
        </p:spPr>
        <p:txBody>
          <a:bodyPr vert="horz" lIns="407546" tIns="203773" rIns="407546" bIns="203773" rtlCol="0" anchor="ctr"/>
          <a:lstStyle>
            <a:lvl1pPr algn="l">
              <a:defRPr sz="5300">
                <a:solidFill>
                  <a:schemeClr val="tx1">
                    <a:tint val="75000"/>
                  </a:schemeClr>
                </a:solidFill>
              </a:defRPr>
            </a:lvl1pPr>
          </a:lstStyle>
          <a:p>
            <a:fld id="{0BA2F382-FDEF-4EB8-B652-D5554A2132B9}" type="datetimeFigureOut">
              <a:rPr lang="en-US" smtClean="0"/>
              <a:pPr/>
              <a:t>10/11/2022</a:t>
            </a:fld>
            <a:endParaRPr lang="en-US"/>
          </a:p>
        </p:txBody>
      </p:sp>
      <p:sp>
        <p:nvSpPr>
          <p:cNvPr id="5" name="Footer Placeholder 4"/>
          <p:cNvSpPr>
            <a:spLocks noGrp="1"/>
          </p:cNvSpPr>
          <p:nvPr>
            <p:ph type="ftr" sz="quarter" idx="3"/>
          </p:nvPr>
        </p:nvSpPr>
        <p:spPr>
          <a:xfrm>
            <a:off x="13746480" y="28815456"/>
            <a:ext cx="12740640" cy="1655233"/>
          </a:xfrm>
          <a:prstGeom prst="rect">
            <a:avLst/>
          </a:prstGeom>
        </p:spPr>
        <p:txBody>
          <a:bodyPr vert="horz" lIns="407546" tIns="203773" rIns="407546" bIns="203773"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834080" y="28815456"/>
            <a:ext cx="9387840" cy="1655233"/>
          </a:xfrm>
          <a:prstGeom prst="rect">
            <a:avLst/>
          </a:prstGeom>
        </p:spPr>
        <p:txBody>
          <a:bodyPr vert="horz" lIns="407546" tIns="203773" rIns="407546" bIns="203773" rtlCol="0" anchor="ctr"/>
          <a:lstStyle>
            <a:lvl1pPr algn="r">
              <a:defRPr sz="5300">
                <a:solidFill>
                  <a:schemeClr val="tx1">
                    <a:tint val="75000"/>
                  </a:schemeClr>
                </a:solidFill>
              </a:defRPr>
            </a:lvl1pPr>
          </a:lstStyle>
          <a:p>
            <a:fld id="{4DA4E88E-F71B-45B7-849E-D8E46ECDDA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075467" rtl="0" eaLnBrk="1" latinLnBrk="0" hangingPunct="1">
        <a:spcBef>
          <a:spcPct val="0"/>
        </a:spcBef>
        <a:buNone/>
        <a:defRPr sz="19600" kern="1200">
          <a:solidFill>
            <a:schemeClr val="tx1"/>
          </a:solidFill>
          <a:latin typeface="+mj-lt"/>
          <a:ea typeface="+mj-ea"/>
          <a:cs typeface="+mj-cs"/>
        </a:defRPr>
      </a:lvl1pPr>
    </p:titleStyle>
    <p:bodyStyle>
      <a:lvl1pPr marL="1528301" indent="-1528301" algn="l" defTabSz="4075467"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1317" indent="-1273584" algn="l" defTabSz="4075467" rtl="0" eaLnBrk="1" latinLnBrk="0" hangingPunct="1">
        <a:spcBef>
          <a:spcPct val="20000"/>
        </a:spcBef>
        <a:buFont typeface="Arial" pitchFamily="34" charset="0"/>
        <a:buChar char="–"/>
        <a:defRPr sz="12400" kern="1200">
          <a:solidFill>
            <a:schemeClr val="tx1"/>
          </a:solidFill>
          <a:latin typeface="+mn-lt"/>
          <a:ea typeface="+mn-ea"/>
          <a:cs typeface="+mn-cs"/>
        </a:defRPr>
      </a:lvl2pPr>
      <a:lvl3pPr marL="5094334" indent="-1018867" algn="l" defTabSz="4075467"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32067" indent="-1018867" algn="l" defTabSz="4075467"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169801" indent="-1018867" algn="l" defTabSz="4075467"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207534" indent="-1018867" algn="l" defTabSz="4075467"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245268" indent="-1018867" algn="l" defTabSz="4075467"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283001" indent="-1018867" algn="l" defTabSz="4075467"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320735" indent="-1018867" algn="l" defTabSz="4075467"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en-US"/>
      </a:defPPr>
      <a:lvl1pPr marL="0" algn="l" defTabSz="4075467" rtl="0" eaLnBrk="1" latinLnBrk="0" hangingPunct="1">
        <a:defRPr sz="8100" kern="1200">
          <a:solidFill>
            <a:schemeClr val="tx1"/>
          </a:solidFill>
          <a:latin typeface="+mn-lt"/>
          <a:ea typeface="+mn-ea"/>
          <a:cs typeface="+mn-cs"/>
        </a:defRPr>
      </a:lvl1pPr>
      <a:lvl2pPr marL="2037734" algn="l" defTabSz="4075467" rtl="0" eaLnBrk="1" latinLnBrk="0" hangingPunct="1">
        <a:defRPr sz="8100" kern="1200">
          <a:solidFill>
            <a:schemeClr val="tx1"/>
          </a:solidFill>
          <a:latin typeface="+mn-lt"/>
          <a:ea typeface="+mn-ea"/>
          <a:cs typeface="+mn-cs"/>
        </a:defRPr>
      </a:lvl2pPr>
      <a:lvl3pPr marL="4075467" algn="l" defTabSz="4075467" rtl="0" eaLnBrk="1" latinLnBrk="0" hangingPunct="1">
        <a:defRPr sz="8100" kern="1200">
          <a:solidFill>
            <a:schemeClr val="tx1"/>
          </a:solidFill>
          <a:latin typeface="+mn-lt"/>
          <a:ea typeface="+mn-ea"/>
          <a:cs typeface="+mn-cs"/>
        </a:defRPr>
      </a:lvl3pPr>
      <a:lvl4pPr marL="6113201" algn="l" defTabSz="4075467" rtl="0" eaLnBrk="1" latinLnBrk="0" hangingPunct="1">
        <a:defRPr sz="8100" kern="1200">
          <a:solidFill>
            <a:schemeClr val="tx1"/>
          </a:solidFill>
          <a:latin typeface="+mn-lt"/>
          <a:ea typeface="+mn-ea"/>
          <a:cs typeface="+mn-cs"/>
        </a:defRPr>
      </a:lvl4pPr>
      <a:lvl5pPr marL="8150934" algn="l" defTabSz="4075467" rtl="0" eaLnBrk="1" latinLnBrk="0" hangingPunct="1">
        <a:defRPr sz="8100" kern="1200">
          <a:solidFill>
            <a:schemeClr val="tx1"/>
          </a:solidFill>
          <a:latin typeface="+mn-lt"/>
          <a:ea typeface="+mn-ea"/>
          <a:cs typeface="+mn-cs"/>
        </a:defRPr>
      </a:lvl5pPr>
      <a:lvl6pPr marL="10188668" algn="l" defTabSz="4075467" rtl="0" eaLnBrk="1" latinLnBrk="0" hangingPunct="1">
        <a:defRPr sz="8100" kern="1200">
          <a:solidFill>
            <a:schemeClr val="tx1"/>
          </a:solidFill>
          <a:latin typeface="+mn-lt"/>
          <a:ea typeface="+mn-ea"/>
          <a:cs typeface="+mn-cs"/>
        </a:defRPr>
      </a:lvl6pPr>
      <a:lvl7pPr marL="12226401" algn="l" defTabSz="4075467" rtl="0" eaLnBrk="1" latinLnBrk="0" hangingPunct="1">
        <a:defRPr sz="8100" kern="1200">
          <a:solidFill>
            <a:schemeClr val="tx1"/>
          </a:solidFill>
          <a:latin typeface="+mn-lt"/>
          <a:ea typeface="+mn-ea"/>
          <a:cs typeface="+mn-cs"/>
        </a:defRPr>
      </a:lvl7pPr>
      <a:lvl8pPr marL="14264135" algn="l" defTabSz="4075467" rtl="0" eaLnBrk="1" latinLnBrk="0" hangingPunct="1">
        <a:defRPr sz="8100" kern="1200">
          <a:solidFill>
            <a:schemeClr val="tx1"/>
          </a:solidFill>
          <a:latin typeface="+mn-lt"/>
          <a:ea typeface="+mn-ea"/>
          <a:cs typeface="+mn-cs"/>
        </a:defRPr>
      </a:lvl8pPr>
      <a:lvl9pPr marL="16301868" algn="l" defTabSz="4075467"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39817" y="1295401"/>
            <a:ext cx="29075079" cy="3103410"/>
          </a:xfrm>
          <a:prstGeom prst="rect">
            <a:avLst/>
          </a:prstGeom>
          <a:noFill/>
          <a:ln>
            <a:solidFill>
              <a:schemeClr val="tx1"/>
            </a:solidFill>
          </a:ln>
        </p:spPr>
        <p:txBody>
          <a:bodyPr wrap="square" lIns="132076" tIns="66038" rIns="132076" bIns="66038" rtlCol="0" anchor="t">
            <a:spAutoFit/>
          </a:bodyPr>
          <a:lstStyle/>
          <a:p>
            <a:pPr algn="ctr"/>
            <a:r>
              <a:rPr lang="en-US" sz="12700" dirty="0">
                <a:cs typeface="Calibri"/>
              </a:rPr>
              <a:t>Atmospheric Gravity Wave Detection</a:t>
            </a:r>
          </a:p>
          <a:p>
            <a:pPr algn="ctr"/>
            <a:r>
              <a:rPr lang="en-US" sz="6600" dirty="0">
                <a:cs typeface="Calibri"/>
              </a:rPr>
              <a:t>Luis Lopez, Rodney McCoy and Riley Doyle</a:t>
            </a:r>
            <a:endParaRPr lang="en-US" sz="12700" dirty="0">
              <a:cs typeface="Calibri"/>
            </a:endParaRPr>
          </a:p>
        </p:txBody>
      </p:sp>
      <p:sp>
        <p:nvSpPr>
          <p:cNvPr id="14" name="TextBox 13"/>
          <p:cNvSpPr txBox="1"/>
          <p:nvPr/>
        </p:nvSpPr>
        <p:spPr>
          <a:xfrm>
            <a:off x="1143000" y="6153150"/>
            <a:ext cx="38196520" cy="22570277"/>
          </a:xfrm>
          <a:prstGeom prst="rect">
            <a:avLst/>
          </a:prstGeom>
          <a:noFill/>
          <a:ln>
            <a:solidFill>
              <a:schemeClr val="tx1"/>
            </a:solidFill>
          </a:ln>
        </p:spPr>
        <p:txBody>
          <a:bodyPr wrap="square" lIns="132076" tIns="66038" rIns="132076" bIns="66038" rtlCol="0" anchor="t">
            <a:spAutoFit/>
          </a:bodyPr>
          <a:lstStyle/>
          <a:p>
            <a:endParaRPr lang="en-US" dirty="0"/>
          </a:p>
          <a:p>
            <a:endParaRPr lang="en-US" dirty="0"/>
          </a:p>
          <a:p>
            <a:endParaRPr lang="en-US" dirty="0"/>
          </a:p>
          <a:p>
            <a:endParaRPr lang="en-US"/>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2378" y="2425213"/>
            <a:ext cx="7550067" cy="2070587"/>
          </a:xfrm>
          <a:prstGeom prst="rect">
            <a:avLst/>
          </a:prstGeom>
        </p:spPr>
      </p:pic>
      <p:sp>
        <p:nvSpPr>
          <p:cNvPr id="2" name="TextBox 1">
            <a:extLst>
              <a:ext uri="{FF2B5EF4-FFF2-40B4-BE49-F238E27FC236}">
                <a16:creationId xmlns:a16="http://schemas.microsoft.com/office/drawing/2014/main" id="{CEB7295A-F804-7CFB-FCB7-CE6611749F97}"/>
              </a:ext>
            </a:extLst>
          </p:cNvPr>
          <p:cNvSpPr txBox="1"/>
          <p:nvPr/>
        </p:nvSpPr>
        <p:spPr>
          <a:xfrm>
            <a:off x="1291390" y="6458952"/>
            <a:ext cx="12392526" cy="784830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dirty="0">
                <a:cs typeface="Calibri"/>
              </a:rPr>
              <a:t>Problem Statement:</a:t>
            </a:r>
            <a:endParaRPr lang="en-US" sz="7200" dirty="0">
              <a:cs typeface="Calibri"/>
            </a:endParaRPr>
          </a:p>
          <a:p>
            <a:r>
              <a:rPr lang="en-US" sz="5400" dirty="0">
                <a:cs typeface="Calibri"/>
              </a:rPr>
              <a:t>We are continuing an existing project whose aim is to detect gravity waves in the atmosphere. The project relies on a labor intensive method of finding elliptical trajectories in flight data, so an automated method of detecting ellipses in flight data would greatly increase efficiency of data analysis</a:t>
            </a:r>
          </a:p>
        </p:txBody>
      </p:sp>
      <p:sp>
        <p:nvSpPr>
          <p:cNvPr id="4" name="TextBox 3">
            <a:extLst>
              <a:ext uri="{FF2B5EF4-FFF2-40B4-BE49-F238E27FC236}">
                <a16:creationId xmlns:a16="http://schemas.microsoft.com/office/drawing/2014/main" id="{AA8ECD4D-F2B5-92CF-D54B-9DA543E7306D}"/>
              </a:ext>
            </a:extLst>
          </p:cNvPr>
          <p:cNvSpPr txBox="1"/>
          <p:nvPr/>
        </p:nvSpPr>
        <p:spPr>
          <a:xfrm>
            <a:off x="1291389" y="14694568"/>
            <a:ext cx="12392526" cy="618630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dirty="0">
                <a:cs typeface="Calibri"/>
              </a:rPr>
              <a:t>Value Proposition:</a:t>
            </a:r>
            <a:endParaRPr lang="en-US" dirty="0"/>
          </a:p>
          <a:p>
            <a:r>
              <a:rPr lang="en-US" sz="5400" dirty="0">
                <a:cs typeface="Calibri"/>
              </a:rPr>
              <a:t>This project could aid in increasing the reliability of climatological models. Current models don't include AGWs and incorporating them would lead to better models that would aid in improved course of action to protect environment. </a:t>
            </a:r>
          </a:p>
        </p:txBody>
      </p:sp>
      <p:sp>
        <p:nvSpPr>
          <p:cNvPr id="5" name="TextBox 4">
            <a:extLst>
              <a:ext uri="{FF2B5EF4-FFF2-40B4-BE49-F238E27FC236}">
                <a16:creationId xmlns:a16="http://schemas.microsoft.com/office/drawing/2014/main" id="{C1BD4134-2F94-D7E0-ED29-D45ECD074FEB}"/>
              </a:ext>
            </a:extLst>
          </p:cNvPr>
          <p:cNvSpPr txBox="1"/>
          <p:nvPr/>
        </p:nvSpPr>
        <p:spPr>
          <a:xfrm>
            <a:off x="1301415" y="21422226"/>
            <a:ext cx="12392526" cy="701730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dirty="0">
                <a:cs typeface="Calibri"/>
              </a:rPr>
              <a:t>Project Learning</a:t>
            </a:r>
            <a:endParaRPr lang="en-US" dirty="0"/>
          </a:p>
          <a:p>
            <a:r>
              <a:rPr lang="en-US" sz="5400" dirty="0">
                <a:cs typeface="Calibri"/>
              </a:rPr>
              <a:t>Existing Code:</a:t>
            </a:r>
          </a:p>
          <a:p>
            <a:r>
              <a:rPr lang="en-US" sz="5400" dirty="0">
                <a:cs typeface="Calibri"/>
              </a:rPr>
              <a:t>-We have scripts used to parameterized ellipse once found</a:t>
            </a:r>
          </a:p>
          <a:p>
            <a:r>
              <a:rPr lang="en-US" sz="5400" dirty="0">
                <a:cs typeface="Calibri"/>
              </a:rPr>
              <a:t>- Script breaks easily and is in one large file so refactoring existing code is an important task at hand</a:t>
            </a:r>
          </a:p>
          <a:p>
            <a:endParaRPr lang="en-US" sz="5400" dirty="0">
              <a:cs typeface="Calibri"/>
            </a:endParaRPr>
          </a:p>
        </p:txBody>
      </p:sp>
      <p:sp>
        <p:nvSpPr>
          <p:cNvPr id="6" name="TextBox 5">
            <a:extLst>
              <a:ext uri="{FF2B5EF4-FFF2-40B4-BE49-F238E27FC236}">
                <a16:creationId xmlns:a16="http://schemas.microsoft.com/office/drawing/2014/main" id="{28A767FF-46A1-79A3-029F-E4E28254E97E}"/>
              </a:ext>
            </a:extLst>
          </p:cNvPr>
          <p:cNvSpPr txBox="1"/>
          <p:nvPr/>
        </p:nvSpPr>
        <p:spPr>
          <a:xfrm>
            <a:off x="14074942" y="19200393"/>
            <a:ext cx="12392526" cy="951029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dirty="0">
                <a:cs typeface="Calibri"/>
              </a:rPr>
              <a:t>Requirements:</a:t>
            </a:r>
            <a:endParaRPr lang="en-US" sz="7200" dirty="0">
              <a:cs typeface="Calibri"/>
            </a:endParaRPr>
          </a:p>
          <a:p>
            <a:pPr marL="685800" indent="-685800">
              <a:buFont typeface="Arial"/>
              <a:buChar char="•"/>
            </a:pPr>
            <a:r>
              <a:rPr lang="en-US" sz="5400" dirty="0">
                <a:cs typeface="Calibri"/>
              </a:rPr>
              <a:t>Ellipse Detection</a:t>
            </a:r>
          </a:p>
          <a:p>
            <a:pPr marL="2723515" lvl="1" indent="-685800">
              <a:buFont typeface="Arial"/>
              <a:buChar char="•"/>
            </a:pPr>
            <a:r>
              <a:rPr lang="en-US" sz="5400" dirty="0">
                <a:cs typeface="Calibri"/>
              </a:rPr>
              <a:t>Reliably detect elliptical trajectories</a:t>
            </a:r>
          </a:p>
          <a:p>
            <a:pPr marL="2723515" lvl="1" indent="-685800">
              <a:buFont typeface="Arial"/>
              <a:buChar char="•"/>
            </a:pPr>
            <a:r>
              <a:rPr lang="en-US" sz="5400" dirty="0">
                <a:cs typeface="Calibri"/>
              </a:rPr>
              <a:t>Account for noisy flight data </a:t>
            </a:r>
          </a:p>
          <a:p>
            <a:pPr marL="685800" indent="-685800">
              <a:buFont typeface="Arial"/>
              <a:buChar char="•"/>
            </a:pPr>
            <a:r>
              <a:rPr lang="en-US" sz="5400" dirty="0">
                <a:cs typeface="Calibri"/>
              </a:rPr>
              <a:t>Code</a:t>
            </a:r>
          </a:p>
          <a:p>
            <a:pPr marL="2723515" lvl="1" indent="-685800">
              <a:buFont typeface="Arial"/>
              <a:buChar char="•"/>
            </a:pPr>
            <a:r>
              <a:rPr lang="en-US" sz="5400" dirty="0">
                <a:cs typeface="Calibri"/>
              </a:rPr>
              <a:t>Refactor existing code to be </a:t>
            </a:r>
          </a:p>
          <a:p>
            <a:pPr marL="4761230" lvl="2" indent="-685800">
              <a:buFont typeface="Arial"/>
              <a:buChar char="•"/>
            </a:pPr>
            <a:r>
              <a:rPr lang="en-US" sz="5400" dirty="0">
                <a:cs typeface="Calibri"/>
              </a:rPr>
              <a:t>Modular</a:t>
            </a:r>
          </a:p>
          <a:p>
            <a:pPr marL="4761230" lvl="2" indent="-685800">
              <a:buFont typeface="Arial"/>
              <a:buChar char="•"/>
            </a:pPr>
            <a:r>
              <a:rPr lang="en-US" sz="5400" dirty="0">
                <a:cs typeface="Calibri"/>
              </a:rPr>
              <a:t>Portable </a:t>
            </a:r>
          </a:p>
          <a:p>
            <a:pPr marL="4761230" lvl="2" indent="-685800">
              <a:buFont typeface="Arial"/>
              <a:buChar char="•"/>
            </a:pPr>
            <a:r>
              <a:rPr lang="en-US" sz="5400" dirty="0">
                <a:cs typeface="Calibri"/>
              </a:rPr>
              <a:t>Efficient </a:t>
            </a:r>
          </a:p>
          <a:p>
            <a:pPr marL="4761230" lvl="2" indent="-685800">
              <a:buFont typeface="Arial"/>
              <a:buChar char="•"/>
            </a:pPr>
            <a:r>
              <a:rPr lang="en-US" sz="5400" dirty="0">
                <a:cs typeface="Calibri"/>
              </a:rPr>
              <a:t>Well documented</a:t>
            </a:r>
          </a:p>
        </p:txBody>
      </p:sp>
      <p:sp>
        <p:nvSpPr>
          <p:cNvPr id="7" name="TextBox 6">
            <a:extLst>
              <a:ext uri="{FF2B5EF4-FFF2-40B4-BE49-F238E27FC236}">
                <a16:creationId xmlns:a16="http://schemas.microsoft.com/office/drawing/2014/main" id="{2EEF894A-96D8-FBAC-E730-7A34C05FCD06}"/>
              </a:ext>
            </a:extLst>
          </p:cNvPr>
          <p:cNvSpPr txBox="1"/>
          <p:nvPr/>
        </p:nvSpPr>
        <p:spPr>
          <a:xfrm>
            <a:off x="26790315" y="6617367"/>
            <a:ext cx="12392526" cy="452431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dirty="0">
                <a:cs typeface="Calibri"/>
              </a:rPr>
              <a:t>Concept Development:</a:t>
            </a:r>
            <a:endParaRPr lang="en-US" dirty="0"/>
          </a:p>
          <a:p>
            <a:r>
              <a:rPr lang="en-US" sz="5400" dirty="0">
                <a:cs typeface="Calibri"/>
              </a:rPr>
              <a:t>Randomized Hough Transform- Currently we are attempting to implement a method commonly used to detect ellipses in 2d images on vector space flight data. </a:t>
            </a:r>
          </a:p>
        </p:txBody>
      </p:sp>
      <p:sp>
        <p:nvSpPr>
          <p:cNvPr id="9" name="TextBox 8">
            <a:extLst>
              <a:ext uri="{FF2B5EF4-FFF2-40B4-BE49-F238E27FC236}">
                <a16:creationId xmlns:a16="http://schemas.microsoft.com/office/drawing/2014/main" id="{8A672D0E-723C-FFBA-F06C-44CEDB1E9242}"/>
              </a:ext>
            </a:extLst>
          </p:cNvPr>
          <p:cNvSpPr txBox="1"/>
          <p:nvPr/>
        </p:nvSpPr>
        <p:spPr>
          <a:xfrm>
            <a:off x="26778284" y="11562346"/>
            <a:ext cx="12392526" cy="1615827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dirty="0">
                <a:cs typeface="Calibri"/>
              </a:rPr>
              <a:t>Timeline:</a:t>
            </a:r>
          </a:p>
          <a:p>
            <a:pPr marL="685800" indent="-685800">
              <a:buFont typeface="Arial"/>
              <a:buChar char="•"/>
            </a:pPr>
            <a:r>
              <a:rPr lang="en-US" sz="5400" dirty="0">
                <a:cs typeface="Calibri"/>
              </a:rPr>
              <a:t>Refactor Code</a:t>
            </a:r>
          </a:p>
          <a:p>
            <a:pPr marL="2723515" lvl="1" indent="-685800">
              <a:buFont typeface="Arial"/>
              <a:buChar char="•"/>
            </a:pPr>
            <a:r>
              <a:rPr lang="en-US" sz="5400" dirty="0">
                <a:cs typeface="Calibri"/>
              </a:rPr>
              <a:t>Remove hard coded elements</a:t>
            </a:r>
          </a:p>
          <a:p>
            <a:pPr marL="2723515" lvl="1" indent="-685800">
              <a:buFont typeface="Arial"/>
              <a:buChar char="•"/>
            </a:pPr>
            <a:r>
              <a:rPr lang="en-US" sz="5400" dirty="0">
                <a:cs typeface="Calibri"/>
              </a:rPr>
              <a:t>Convert from single file to object oriented program</a:t>
            </a:r>
          </a:p>
          <a:p>
            <a:pPr marL="2723515" lvl="1" indent="-685800">
              <a:buFont typeface="Arial"/>
              <a:buChar char="•"/>
            </a:pPr>
            <a:r>
              <a:rPr lang="en-US" sz="5400" dirty="0">
                <a:cs typeface="Calibri"/>
              </a:rPr>
              <a:t>Improve ease of use </a:t>
            </a:r>
          </a:p>
          <a:p>
            <a:pPr marL="685800" indent="-685800">
              <a:buFont typeface="Arial"/>
              <a:buChar char="•"/>
            </a:pPr>
            <a:r>
              <a:rPr lang="en-US" sz="5400" dirty="0">
                <a:cs typeface="Calibri"/>
              </a:rPr>
              <a:t>Implement RHT </a:t>
            </a:r>
          </a:p>
          <a:p>
            <a:pPr marL="2723515" lvl="1" indent="-685800">
              <a:buFont typeface="Arial"/>
              <a:buChar char="•"/>
            </a:pPr>
            <a:r>
              <a:rPr lang="en-US" sz="5400" dirty="0">
                <a:cs typeface="Calibri"/>
              </a:rPr>
              <a:t>Develop algorithm that works with flight data</a:t>
            </a:r>
          </a:p>
          <a:p>
            <a:pPr marL="2723515" lvl="1" indent="-685800">
              <a:buFont typeface="Arial"/>
              <a:buChar char="•"/>
            </a:pPr>
            <a:r>
              <a:rPr lang="en-US" sz="5400" dirty="0">
                <a:cs typeface="Calibri"/>
              </a:rPr>
              <a:t>Test efficiency and accuracy when compared to manual ellipse detection</a:t>
            </a:r>
          </a:p>
          <a:p>
            <a:pPr marL="2723515" lvl="1" indent="-685800">
              <a:buFont typeface="Arial"/>
              <a:buChar char="•"/>
            </a:pPr>
            <a:r>
              <a:rPr lang="en-US" sz="5400" dirty="0">
                <a:cs typeface="Calibri"/>
              </a:rPr>
              <a:t>Incorporate into existing code</a:t>
            </a:r>
          </a:p>
          <a:p>
            <a:pPr marL="685800" indent="-685800">
              <a:buFont typeface="Arial"/>
              <a:buChar char="•"/>
            </a:pPr>
            <a:r>
              <a:rPr lang="en-US" sz="5400" dirty="0">
                <a:cs typeface="Calibri"/>
              </a:rPr>
              <a:t>Final Product</a:t>
            </a:r>
          </a:p>
          <a:p>
            <a:pPr marL="2723515" lvl="1" indent="-685800">
              <a:buFont typeface="Arial"/>
              <a:buChar char="•"/>
            </a:pPr>
            <a:r>
              <a:rPr lang="en-US" sz="5400" dirty="0">
                <a:cs typeface="Calibri"/>
              </a:rPr>
              <a:t>Create easy to use interface</a:t>
            </a:r>
          </a:p>
          <a:p>
            <a:pPr marL="2723515" lvl="1" indent="-685800">
              <a:buFont typeface="Arial"/>
              <a:buChar char="•"/>
            </a:pPr>
            <a:r>
              <a:rPr lang="en-US" sz="5400" dirty="0">
                <a:cs typeface="Calibri"/>
              </a:rPr>
              <a:t>Package code in manner that allows for easy installation</a:t>
            </a:r>
          </a:p>
          <a:p>
            <a:pPr marL="2723515" lvl="1" indent="-685800">
              <a:buFont typeface="Arial"/>
              <a:buChar char="•"/>
            </a:pPr>
            <a:r>
              <a:rPr lang="en-US" sz="5400" dirty="0">
                <a:cs typeface="Calibri"/>
              </a:rPr>
              <a:t>Revise and improve product </a:t>
            </a:r>
            <a:r>
              <a:rPr lang="en-US" sz="5400">
                <a:cs typeface="Calibri"/>
              </a:rPr>
              <a:t>documentation</a:t>
            </a:r>
          </a:p>
        </p:txBody>
      </p:sp>
      <p:sp>
        <p:nvSpPr>
          <p:cNvPr id="10" name="TextBox 9">
            <a:extLst>
              <a:ext uri="{FF2B5EF4-FFF2-40B4-BE49-F238E27FC236}">
                <a16:creationId xmlns:a16="http://schemas.microsoft.com/office/drawing/2014/main" id="{E3B33B53-4CEB-976E-D22F-22EA97074F11}"/>
              </a:ext>
            </a:extLst>
          </p:cNvPr>
          <p:cNvSpPr txBox="1"/>
          <p:nvPr/>
        </p:nvSpPr>
        <p:spPr>
          <a:xfrm>
            <a:off x="14064914" y="6601326"/>
            <a:ext cx="12392526" cy="258532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cs typeface="Calibri"/>
              </a:rPr>
              <a:t>-Variable degree of noise in data, so elliptical detection efficiency is dependent on flight conditions</a:t>
            </a:r>
          </a:p>
        </p:txBody>
      </p:sp>
      <p:pic>
        <p:nvPicPr>
          <p:cNvPr id="11" name="Picture 14" descr="The planet earth taken from the outer space">
            <a:extLst>
              <a:ext uri="{FF2B5EF4-FFF2-40B4-BE49-F238E27FC236}">
                <a16:creationId xmlns:a16="http://schemas.microsoft.com/office/drawing/2014/main" id="{5A47C158-0BE4-8187-3B4D-AE26BAD1CBEC}"/>
              </a:ext>
            </a:extLst>
          </p:cNvPr>
          <p:cNvPicPr>
            <a:picLocks noChangeAspect="1"/>
          </p:cNvPicPr>
          <p:nvPr/>
        </p:nvPicPr>
        <p:blipFill>
          <a:blip r:embed="rId3"/>
          <a:stretch>
            <a:fillRect/>
          </a:stretch>
        </p:blipFill>
        <p:spPr>
          <a:xfrm>
            <a:off x="14554200" y="9771906"/>
            <a:ext cx="11430000" cy="76214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8584</TotalTime>
  <Words>8</Words>
  <Application>Microsoft Office PowerPoint</Application>
  <PresentationFormat>Custom</PresentationFormat>
  <Paragraphs>21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University of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Larry Stauffer</dc:creator>
  <cp:lastModifiedBy>Swenson, Matthew (swenson@uidaho.edu)</cp:lastModifiedBy>
  <cp:revision>351</cp:revision>
  <dcterms:created xsi:type="dcterms:W3CDTF">2013-04-01T17:36:23Z</dcterms:created>
  <dcterms:modified xsi:type="dcterms:W3CDTF">2022-10-11T15:42:00Z</dcterms:modified>
</cp:coreProperties>
</file>