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Raleway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25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1863c013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1863c013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1863c013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1863c013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1863c013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1863c013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1863c013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1863c013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repl.it/@EzequielRomero/Database-Generator#main.py" TargetMode="External"/><Relationship Id="rId4" Type="http://schemas.openxmlformats.org/officeDocument/2006/relationships/hyperlink" Target="https://repl.it/@EzequielRomero/Database-Systems#main.sq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26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MyHealth</a:t>
            </a:r>
            <a:endParaRPr sz="3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Patient Portal</a:t>
            </a:r>
            <a:endParaRPr sz="3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Database</a:t>
            </a:r>
            <a:endParaRPr sz="31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Ezequiel Romero and Adam Odell</a:t>
            </a:r>
            <a:endParaRPr sz="13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Design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MyHealth Patient Portal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Platform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LAMP Stack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phpMyAdmin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MySQL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Tools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FileZilla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Lucidchart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Repl.it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Knowledge Gap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SQL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Web Servers/Interfaces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Timeline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Progress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have </a:t>
            </a: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completed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following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ER model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phpMyAdmin Familiarity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External Programs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will </a:t>
            </a: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continue to work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on the following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Implementing our Schema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Populating the Database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PHP Web Page Interface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200"/>
              </a:spcBef>
              <a:spcAft>
                <a:spcPts val="1600"/>
              </a:spcAft>
              <a:buNone/>
            </a:pP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725"/>
            <a:ext cx="914400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701950" y="687400"/>
            <a:ext cx="36570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External Programs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4294967295"/>
          </p:nvPr>
        </p:nvSpPr>
        <p:spPr>
          <a:xfrm>
            <a:off x="701950" y="1450000"/>
            <a:ext cx="43602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Using </a:t>
            </a:r>
            <a:r>
              <a:rPr lang="en" sz="1200" i="1">
                <a:latin typeface="Raleway"/>
                <a:ea typeface="Raleway"/>
                <a:cs typeface="Raleway"/>
                <a:sym typeface="Raleway"/>
              </a:rPr>
              <a:t>Repl.it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lang="en" sz="1200" i="1">
                <a:latin typeface="Raleway"/>
                <a:ea typeface="Raleway"/>
                <a:cs typeface="Raleway"/>
                <a:sym typeface="Raleway"/>
              </a:rPr>
              <a:t>MySQL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, we were able to develop a </a:t>
            </a: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MySQL Database</a:t>
            </a:r>
            <a:r>
              <a:rPr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in our own environment using the CREATE TABLEs provided.</a:t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were also able to develop a</a:t>
            </a:r>
            <a:r>
              <a:rPr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Database Generator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using Python on </a:t>
            </a:r>
            <a:r>
              <a:rPr lang="en" sz="1200" i="1">
                <a:latin typeface="Raleway"/>
                <a:ea typeface="Raleway"/>
                <a:cs typeface="Raleway"/>
                <a:sym typeface="Raleway"/>
              </a:rPr>
              <a:t>Repl.it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. This will allow us to produce our own Sample Data.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can use these together to form a complete SQL Database, which will help us develop future SELECT statements.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4294967295"/>
          </p:nvPr>
        </p:nvSpPr>
        <p:spPr>
          <a:xfrm>
            <a:off x="5022125" y="1491400"/>
            <a:ext cx="3657000" cy="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https://repl.it/@EzequielRomero/Database-Systems#main.sql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4294967295"/>
          </p:nvPr>
        </p:nvSpPr>
        <p:spPr>
          <a:xfrm>
            <a:off x="5022125" y="2361650"/>
            <a:ext cx="3657000" cy="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https://repl.it/@EzequielRomero/Database-Generator#main.py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725"/>
            <a:ext cx="914400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701950" y="687400"/>
            <a:ext cx="36570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Tools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4294967295"/>
          </p:nvPr>
        </p:nvSpPr>
        <p:spPr>
          <a:xfrm>
            <a:off x="701950" y="1450000"/>
            <a:ext cx="34500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used the following tools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Repl.it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This was used to implement an SQL Database and develop a Database Generator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Lucidcharts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This program helped us develop our ER diagram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FileZilla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will use FileZilla to edit PHP files on the database and perform regular backups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100" y="1789662"/>
            <a:ext cx="3233725" cy="181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3875" y="653000"/>
            <a:ext cx="2945274" cy="22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6">
            <a:alphaModFix/>
          </a:blip>
          <a:srcRect t="19190" b="18924"/>
          <a:stretch/>
        </p:blipFill>
        <p:spPr>
          <a:xfrm>
            <a:off x="5004100" y="3296450"/>
            <a:ext cx="2804825" cy="8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725"/>
            <a:ext cx="914400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625" y="391000"/>
            <a:ext cx="7058574" cy="43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6941875" y="784475"/>
            <a:ext cx="15171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ER Diagram</a:t>
            </a:r>
            <a:endParaRPr sz="20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On-screen Show (16:9)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Lato</vt:lpstr>
      <vt:lpstr>Raleway</vt:lpstr>
      <vt:lpstr>Arial</vt:lpstr>
      <vt:lpstr>Swiss</vt:lpstr>
      <vt:lpstr>MyHealth Patient Portal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MyHealth Patient Portal Database</dc:title>
  <dc:creator>Hasan Jamil</dc:creator>
  <cp:lastModifiedBy>Hasan Jamil</cp:lastModifiedBy>
  <cp:revision>1</cp:revision>
  <dcterms:modified xsi:type="dcterms:W3CDTF">2021-02-11T14:07:51Z</dcterms:modified>
</cp:coreProperties>
</file>