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60" r:id="rId5"/>
    <p:sldId id="25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17" autoAdjust="0"/>
    <p:restoredTop sz="94660"/>
  </p:normalViewPr>
  <p:slideViewPr>
    <p:cSldViewPr snapToGrid="0">
      <p:cViewPr varScale="1">
        <p:scale>
          <a:sx n="73" d="100"/>
          <a:sy n="73" d="100"/>
        </p:scale>
        <p:origin x="-612"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19CB617-616C-4EF1-9596-A8600A047E17}" type="datetimeFigureOut">
              <a:rPr lang="en-US" smtClean="0"/>
              <a:pPr/>
              <a:t>4/8/2017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9FB735-9A2C-482B-9BE9-2BDFED5AAA67}" type="slidenum">
              <a:rPr lang="en-US" smtClean="0"/>
              <a:pPr/>
              <a:t>‹#›</a:t>
            </a:fld>
            <a:endParaRPr lang="en-US"/>
          </a:p>
        </p:txBody>
      </p:sp>
    </p:spTree>
    <p:extLst>
      <p:ext uri="{BB962C8B-B14F-4D97-AF65-F5344CB8AC3E}">
        <p14:creationId xmlns:p14="http://schemas.microsoft.com/office/powerpoint/2010/main" xmlns="" val="77500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9CB617-616C-4EF1-9596-A8600A047E17}" type="datetimeFigureOut">
              <a:rPr lang="en-US" smtClean="0"/>
              <a:pPr/>
              <a:t>4/8/2017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9FB735-9A2C-482B-9BE9-2BDFED5AAA67}" type="slidenum">
              <a:rPr lang="en-US" smtClean="0"/>
              <a:pPr/>
              <a:t>‹#›</a:t>
            </a:fld>
            <a:endParaRPr lang="en-US"/>
          </a:p>
        </p:txBody>
      </p:sp>
    </p:spTree>
    <p:extLst>
      <p:ext uri="{BB962C8B-B14F-4D97-AF65-F5344CB8AC3E}">
        <p14:creationId xmlns:p14="http://schemas.microsoft.com/office/powerpoint/2010/main" xmlns="" val="3894026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9CB617-616C-4EF1-9596-A8600A047E17}" type="datetimeFigureOut">
              <a:rPr lang="en-US" smtClean="0"/>
              <a:pPr/>
              <a:t>4/8/2017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9FB735-9A2C-482B-9BE9-2BDFED5AAA67}" type="slidenum">
              <a:rPr lang="en-US" smtClean="0"/>
              <a:pPr/>
              <a:t>‹#›</a:t>
            </a:fld>
            <a:endParaRPr lang="en-US"/>
          </a:p>
        </p:txBody>
      </p:sp>
    </p:spTree>
    <p:extLst>
      <p:ext uri="{BB962C8B-B14F-4D97-AF65-F5344CB8AC3E}">
        <p14:creationId xmlns:p14="http://schemas.microsoft.com/office/powerpoint/2010/main" xmlns="" val="34807921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9CB617-616C-4EF1-9596-A8600A047E17}" type="datetimeFigureOut">
              <a:rPr lang="en-US" smtClean="0"/>
              <a:pPr/>
              <a:t>4/8/2017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9FB735-9A2C-482B-9BE9-2BDFED5AAA67}" type="slidenum">
              <a:rPr lang="en-US" smtClean="0"/>
              <a:pPr/>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xmlns="" val="4226328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9CB617-616C-4EF1-9596-A8600A047E17}" type="datetimeFigureOut">
              <a:rPr lang="en-US" smtClean="0"/>
              <a:pPr/>
              <a:t>4/8/2017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9FB735-9A2C-482B-9BE9-2BDFED5AAA67}" type="slidenum">
              <a:rPr lang="en-US" smtClean="0"/>
              <a:pPr/>
              <a:t>‹#›</a:t>
            </a:fld>
            <a:endParaRPr lang="en-US"/>
          </a:p>
        </p:txBody>
      </p:sp>
    </p:spTree>
    <p:extLst>
      <p:ext uri="{BB962C8B-B14F-4D97-AF65-F5344CB8AC3E}">
        <p14:creationId xmlns:p14="http://schemas.microsoft.com/office/powerpoint/2010/main" xmlns="" val="13341934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19CB617-616C-4EF1-9596-A8600A047E17}" type="datetimeFigureOut">
              <a:rPr lang="en-US" smtClean="0"/>
              <a:pPr/>
              <a:t>4/8/2017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9FB735-9A2C-482B-9BE9-2BDFED5AAA67}" type="slidenum">
              <a:rPr lang="en-US" smtClean="0"/>
              <a:pPr/>
              <a:t>‹#›</a:t>
            </a:fld>
            <a:endParaRPr lang="en-US"/>
          </a:p>
        </p:txBody>
      </p:sp>
    </p:spTree>
    <p:extLst>
      <p:ext uri="{BB962C8B-B14F-4D97-AF65-F5344CB8AC3E}">
        <p14:creationId xmlns:p14="http://schemas.microsoft.com/office/powerpoint/2010/main" xmlns="" val="13646845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19CB617-616C-4EF1-9596-A8600A047E17}" type="datetimeFigureOut">
              <a:rPr lang="en-US" smtClean="0"/>
              <a:pPr/>
              <a:t>4/8/2017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9FB735-9A2C-482B-9BE9-2BDFED5AAA67}" type="slidenum">
              <a:rPr lang="en-US" smtClean="0"/>
              <a:pPr/>
              <a:t>‹#›</a:t>
            </a:fld>
            <a:endParaRPr lang="en-US"/>
          </a:p>
        </p:txBody>
      </p:sp>
    </p:spTree>
    <p:extLst>
      <p:ext uri="{BB962C8B-B14F-4D97-AF65-F5344CB8AC3E}">
        <p14:creationId xmlns:p14="http://schemas.microsoft.com/office/powerpoint/2010/main" xmlns="" val="3738283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9CB617-616C-4EF1-9596-A8600A047E17}" type="datetimeFigureOut">
              <a:rPr lang="en-US" smtClean="0"/>
              <a:pPr/>
              <a:t>4/8/2017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9FB735-9A2C-482B-9BE9-2BDFED5AAA67}" type="slidenum">
              <a:rPr lang="en-US" smtClean="0"/>
              <a:pPr/>
              <a:t>‹#›</a:t>
            </a:fld>
            <a:endParaRPr lang="en-US"/>
          </a:p>
        </p:txBody>
      </p:sp>
    </p:spTree>
    <p:extLst>
      <p:ext uri="{BB962C8B-B14F-4D97-AF65-F5344CB8AC3E}">
        <p14:creationId xmlns:p14="http://schemas.microsoft.com/office/powerpoint/2010/main" xmlns="" val="19502373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9CB617-616C-4EF1-9596-A8600A047E17}" type="datetimeFigureOut">
              <a:rPr lang="en-US" smtClean="0"/>
              <a:pPr/>
              <a:t>4/8/2017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9FB735-9A2C-482B-9BE9-2BDFED5AAA67}" type="slidenum">
              <a:rPr lang="en-US" smtClean="0"/>
              <a:pPr/>
              <a:t>‹#›</a:t>
            </a:fld>
            <a:endParaRPr lang="en-US"/>
          </a:p>
        </p:txBody>
      </p:sp>
    </p:spTree>
    <p:extLst>
      <p:ext uri="{BB962C8B-B14F-4D97-AF65-F5344CB8AC3E}">
        <p14:creationId xmlns:p14="http://schemas.microsoft.com/office/powerpoint/2010/main" xmlns="" val="1019252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F19CB617-616C-4EF1-9596-A8600A047E17}" type="datetimeFigureOut">
              <a:rPr lang="en-US" smtClean="0"/>
              <a:pPr/>
              <a:t>4/8/2017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9FB735-9A2C-482B-9BE9-2BDFED5AAA67}" type="slidenum">
              <a:rPr lang="en-US" smtClean="0"/>
              <a:pPr/>
              <a:t>‹#›</a:t>
            </a:fld>
            <a:endParaRPr lang="en-US"/>
          </a:p>
        </p:txBody>
      </p:sp>
    </p:spTree>
    <p:extLst>
      <p:ext uri="{BB962C8B-B14F-4D97-AF65-F5344CB8AC3E}">
        <p14:creationId xmlns:p14="http://schemas.microsoft.com/office/powerpoint/2010/main" xmlns="" val="2626548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9CB617-616C-4EF1-9596-A8600A047E17}" type="datetimeFigureOut">
              <a:rPr lang="en-US" smtClean="0"/>
              <a:pPr/>
              <a:t>4/8/2017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9FB735-9A2C-482B-9BE9-2BDFED5AAA67}" type="slidenum">
              <a:rPr lang="en-US" smtClean="0"/>
              <a:pPr/>
              <a:t>‹#›</a:t>
            </a:fld>
            <a:endParaRPr lang="en-US"/>
          </a:p>
        </p:txBody>
      </p:sp>
    </p:spTree>
    <p:extLst>
      <p:ext uri="{BB962C8B-B14F-4D97-AF65-F5344CB8AC3E}">
        <p14:creationId xmlns:p14="http://schemas.microsoft.com/office/powerpoint/2010/main" xmlns="" val="1280223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19CB617-616C-4EF1-9596-A8600A047E17}" type="datetimeFigureOut">
              <a:rPr lang="en-US" smtClean="0"/>
              <a:pPr/>
              <a:t>4/8/2017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9FB735-9A2C-482B-9BE9-2BDFED5AAA67}" type="slidenum">
              <a:rPr lang="en-US" smtClean="0"/>
              <a:pPr/>
              <a:t>‹#›</a:t>
            </a:fld>
            <a:endParaRPr lang="en-US"/>
          </a:p>
        </p:txBody>
      </p:sp>
    </p:spTree>
    <p:extLst>
      <p:ext uri="{BB962C8B-B14F-4D97-AF65-F5344CB8AC3E}">
        <p14:creationId xmlns:p14="http://schemas.microsoft.com/office/powerpoint/2010/main" xmlns="" val="1143663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19CB617-616C-4EF1-9596-A8600A047E17}" type="datetimeFigureOut">
              <a:rPr lang="en-US" smtClean="0"/>
              <a:pPr/>
              <a:t>4/8/2017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9FB735-9A2C-482B-9BE9-2BDFED5AAA67}" type="slidenum">
              <a:rPr lang="en-US" smtClean="0"/>
              <a:pPr/>
              <a:t>‹#›</a:t>
            </a:fld>
            <a:endParaRPr lang="en-US"/>
          </a:p>
        </p:txBody>
      </p:sp>
    </p:spTree>
    <p:extLst>
      <p:ext uri="{BB962C8B-B14F-4D97-AF65-F5344CB8AC3E}">
        <p14:creationId xmlns:p14="http://schemas.microsoft.com/office/powerpoint/2010/main" xmlns="" val="1391173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F19CB617-616C-4EF1-9596-A8600A047E17}" type="datetimeFigureOut">
              <a:rPr lang="en-US" smtClean="0"/>
              <a:pPr/>
              <a:t>4/8/2017</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8A9FB735-9A2C-482B-9BE9-2BDFED5AAA67}" type="slidenum">
              <a:rPr lang="en-US" smtClean="0"/>
              <a:pPr/>
              <a:t>‹#›</a:t>
            </a:fld>
            <a:endParaRPr lang="en-US"/>
          </a:p>
        </p:txBody>
      </p:sp>
    </p:spTree>
    <p:extLst>
      <p:ext uri="{BB962C8B-B14F-4D97-AF65-F5344CB8AC3E}">
        <p14:creationId xmlns:p14="http://schemas.microsoft.com/office/powerpoint/2010/main" xmlns="" val="4166570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19CB617-616C-4EF1-9596-A8600A047E17}" type="datetimeFigureOut">
              <a:rPr lang="en-US" smtClean="0"/>
              <a:pPr/>
              <a:t>4/8/2017</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8A9FB735-9A2C-482B-9BE9-2BDFED5AAA67}" type="slidenum">
              <a:rPr lang="en-US" smtClean="0"/>
              <a:pPr/>
              <a:t>‹#›</a:t>
            </a:fld>
            <a:endParaRPr lang="en-US"/>
          </a:p>
        </p:txBody>
      </p:sp>
    </p:spTree>
    <p:extLst>
      <p:ext uri="{BB962C8B-B14F-4D97-AF65-F5344CB8AC3E}">
        <p14:creationId xmlns:p14="http://schemas.microsoft.com/office/powerpoint/2010/main" xmlns="" val="3575772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F19CB617-616C-4EF1-9596-A8600A047E17}" type="datetimeFigureOut">
              <a:rPr lang="en-US" smtClean="0"/>
              <a:pPr/>
              <a:t>4/8/2017</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8A9FB735-9A2C-482B-9BE9-2BDFED5AAA67}" type="slidenum">
              <a:rPr lang="en-US" smtClean="0"/>
              <a:pPr/>
              <a:t>‹#›</a:t>
            </a:fld>
            <a:endParaRPr lang="en-US"/>
          </a:p>
        </p:txBody>
      </p:sp>
    </p:spTree>
    <p:extLst>
      <p:ext uri="{BB962C8B-B14F-4D97-AF65-F5344CB8AC3E}">
        <p14:creationId xmlns:p14="http://schemas.microsoft.com/office/powerpoint/2010/main" xmlns="" val="3444048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9CB617-616C-4EF1-9596-A8600A047E17}" type="datetimeFigureOut">
              <a:rPr lang="en-US" smtClean="0"/>
              <a:pPr/>
              <a:t>4/8/2017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9FB735-9A2C-482B-9BE9-2BDFED5AAA67}" type="slidenum">
              <a:rPr lang="en-US" smtClean="0"/>
              <a:pPr/>
              <a:t>‹#›</a:t>
            </a:fld>
            <a:endParaRPr lang="en-US"/>
          </a:p>
        </p:txBody>
      </p:sp>
    </p:spTree>
    <p:extLst>
      <p:ext uri="{BB962C8B-B14F-4D97-AF65-F5344CB8AC3E}">
        <p14:creationId xmlns:p14="http://schemas.microsoft.com/office/powerpoint/2010/main" xmlns="" val="970374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xmlns=""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xmlns=""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xmlns=""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xmlns=""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19CB617-616C-4EF1-9596-A8600A047E17}" type="datetimeFigureOut">
              <a:rPr lang="en-US" smtClean="0"/>
              <a:pPr/>
              <a:t>4/8/2017</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A9FB735-9A2C-482B-9BE9-2BDFED5AAA67}" type="slidenum">
              <a:rPr lang="en-US" smtClean="0"/>
              <a:pPr/>
              <a:t>‹#›</a:t>
            </a:fld>
            <a:endParaRPr lang="en-US"/>
          </a:p>
        </p:txBody>
      </p:sp>
    </p:spTree>
    <p:extLst>
      <p:ext uri="{BB962C8B-B14F-4D97-AF65-F5344CB8AC3E}">
        <p14:creationId xmlns:p14="http://schemas.microsoft.com/office/powerpoint/2010/main" xmlns="" val="309774823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80624" y="2207172"/>
            <a:ext cx="8825658" cy="1655380"/>
          </a:xfrm>
        </p:spPr>
        <p:txBody>
          <a:bodyPr/>
          <a:lstStyle/>
          <a:p>
            <a:r>
              <a:rPr lang="en-US" b="1" dirty="0" smtClean="0">
                <a:solidFill>
                  <a:schemeClr val="accent3">
                    <a:lumMod val="75000"/>
                  </a:schemeClr>
                </a:solidFill>
              </a:rPr>
              <a:t>WATER BILLING APP</a:t>
            </a:r>
            <a:endParaRPr lang="en-US" b="1" dirty="0">
              <a:solidFill>
                <a:schemeClr val="accent3">
                  <a:lumMod val="75000"/>
                </a:schemeClr>
              </a:solidFill>
            </a:endParaRPr>
          </a:p>
        </p:txBody>
      </p:sp>
    </p:spTree>
    <p:extLst>
      <p:ext uri="{BB962C8B-B14F-4D97-AF65-F5344CB8AC3E}">
        <p14:creationId xmlns:p14="http://schemas.microsoft.com/office/powerpoint/2010/main" xmlns="" val="3609206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3">
                    <a:lumMod val="75000"/>
                  </a:schemeClr>
                </a:solidFill>
              </a:rPr>
              <a:t>Problem Statement </a:t>
            </a:r>
            <a:endParaRPr lang="en-US" b="1" dirty="0">
              <a:solidFill>
                <a:schemeClr val="accent3">
                  <a:lumMod val="75000"/>
                </a:schemeClr>
              </a:solidFill>
            </a:endParaRPr>
          </a:p>
        </p:txBody>
      </p:sp>
      <p:sp>
        <p:nvSpPr>
          <p:cNvPr id="3" name="Content Placeholder 2"/>
          <p:cNvSpPr>
            <a:spLocks noGrp="1"/>
          </p:cNvSpPr>
          <p:nvPr>
            <p:ph idx="1"/>
          </p:nvPr>
        </p:nvSpPr>
        <p:spPr/>
        <p:txBody>
          <a:bodyPr>
            <a:normAutofit/>
          </a:bodyPr>
          <a:lstStyle/>
          <a:p>
            <a:pPr marL="0" indent="0">
              <a:buNone/>
            </a:pPr>
            <a:r>
              <a:rPr lang="en-US" sz="2400" dirty="0" smtClean="0"/>
              <a:t>Water billing companies in Kenya have had a long and tedious process of collecting meter readings, processing bills and customer being able to make payments. The process has been time consuming with records maintained manually including calculations. This therefore increases chances of error and data retrieval quite tasking</a:t>
            </a:r>
          </a:p>
        </p:txBody>
      </p:sp>
    </p:spTree>
    <p:extLst>
      <p:ext uri="{BB962C8B-B14F-4D97-AF65-F5344CB8AC3E}">
        <p14:creationId xmlns:p14="http://schemas.microsoft.com/office/powerpoint/2010/main" xmlns="" val="2613509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3">
                    <a:lumMod val="75000"/>
                  </a:schemeClr>
                </a:solidFill>
              </a:rPr>
              <a:t>Proposed Solution</a:t>
            </a:r>
            <a:r>
              <a:rPr lang="en-US" b="1" dirty="0">
                <a:solidFill>
                  <a:schemeClr val="accent3">
                    <a:lumMod val="75000"/>
                  </a:schemeClr>
                </a:solidFill>
              </a:rPr>
              <a:t>	</a:t>
            </a:r>
            <a:r>
              <a:rPr lang="en-US" b="1" dirty="0" smtClean="0">
                <a:solidFill>
                  <a:schemeClr val="accent3">
                    <a:lumMod val="75000"/>
                  </a:schemeClr>
                </a:solidFill>
              </a:rPr>
              <a:t>	</a:t>
            </a:r>
            <a:endParaRPr lang="en-US" b="1" dirty="0">
              <a:solidFill>
                <a:schemeClr val="accent3">
                  <a:lumMod val="75000"/>
                </a:schemeClr>
              </a:solidFill>
            </a:endParaRPr>
          </a:p>
        </p:txBody>
      </p:sp>
      <p:sp>
        <p:nvSpPr>
          <p:cNvPr id="3" name="Content Placeholder 2"/>
          <p:cNvSpPr>
            <a:spLocks noGrp="1"/>
          </p:cNvSpPr>
          <p:nvPr>
            <p:ph idx="1"/>
          </p:nvPr>
        </p:nvSpPr>
        <p:spPr/>
        <p:txBody>
          <a:bodyPr>
            <a:normAutofit/>
          </a:bodyPr>
          <a:lstStyle/>
          <a:p>
            <a:pPr marL="0" indent="0">
              <a:buNone/>
            </a:pPr>
            <a:r>
              <a:rPr lang="en-US" sz="2400" dirty="0" smtClean="0"/>
              <a:t>The application should enable the enforcement officers to enter meter numbers and automatically generate the consumption and amount owed to the company as per current bill. This will reduce the time spent to do billing and payments.</a:t>
            </a:r>
          </a:p>
          <a:p>
            <a:pPr marL="0" indent="0">
              <a:buNone/>
            </a:pPr>
            <a:r>
              <a:rPr lang="en-US" sz="2400" dirty="0" smtClean="0"/>
              <a:t>Also, the app will enable officers to do enforcement for illegal connections and updating on records.</a:t>
            </a:r>
            <a:endParaRPr lang="en-US" sz="2400" dirty="0"/>
          </a:p>
        </p:txBody>
      </p:sp>
    </p:spTree>
    <p:extLst>
      <p:ext uri="{BB962C8B-B14F-4D97-AF65-F5344CB8AC3E}">
        <p14:creationId xmlns:p14="http://schemas.microsoft.com/office/powerpoint/2010/main" xmlns="" val="459643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3">
                    <a:lumMod val="75000"/>
                  </a:schemeClr>
                </a:solidFill>
              </a:rPr>
              <a:t>Solution Architecture</a:t>
            </a:r>
            <a:endParaRPr lang="en-US" b="1" dirty="0">
              <a:solidFill>
                <a:schemeClr val="accent3">
                  <a:lumMod val="75000"/>
                </a:schemeClr>
              </a:solidFill>
            </a:endParaRPr>
          </a:p>
        </p:txBody>
      </p:sp>
      <p:pic>
        <p:nvPicPr>
          <p:cNvPr id="1026" name="Picture 2"/>
          <p:cNvPicPr>
            <a:picLocks noGrp="1" noChangeAspect="1" noChangeArrowheads="1"/>
          </p:cNvPicPr>
          <p:nvPr>
            <p:ph idx="1"/>
          </p:nvPr>
        </p:nvPicPr>
        <p:blipFill>
          <a:blip r:embed="rId2"/>
          <a:srcRect/>
          <a:stretch>
            <a:fillRect/>
          </a:stretch>
        </p:blipFill>
        <p:spPr bwMode="auto">
          <a:xfrm>
            <a:off x="3629025" y="2088356"/>
            <a:ext cx="3895725" cy="4124325"/>
          </a:xfrm>
          <a:prstGeom prst="rect">
            <a:avLst/>
          </a:prstGeom>
          <a:noFill/>
          <a:ln w="9525">
            <a:noFill/>
            <a:miter lim="800000"/>
            <a:headEnd/>
            <a:tailEnd/>
          </a:ln>
          <a:effectLst/>
        </p:spPr>
      </p:pic>
    </p:spTree>
    <p:extLst>
      <p:ext uri="{BB962C8B-B14F-4D97-AF65-F5344CB8AC3E}">
        <p14:creationId xmlns:p14="http://schemas.microsoft.com/office/powerpoint/2010/main" xmlns="" val="151169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531546"/>
            <a:ext cx="9404723" cy="1400530"/>
          </a:xfrm>
        </p:spPr>
        <p:txBody>
          <a:bodyPr/>
          <a:lstStyle/>
          <a:p>
            <a:r>
              <a:rPr lang="en-US" b="1" dirty="0" smtClean="0">
                <a:solidFill>
                  <a:schemeClr val="accent3">
                    <a:lumMod val="75000"/>
                  </a:schemeClr>
                </a:solidFill>
              </a:rPr>
              <a:t>Monetization Angle</a:t>
            </a:r>
            <a:endParaRPr lang="en-US" b="1" dirty="0">
              <a:solidFill>
                <a:schemeClr val="accent3">
                  <a:lumMod val="75000"/>
                </a:schemeClr>
              </a:solidFill>
            </a:endParaRPr>
          </a:p>
        </p:txBody>
      </p:sp>
      <p:sp>
        <p:nvSpPr>
          <p:cNvPr id="3" name="Content Placeholder 2"/>
          <p:cNvSpPr>
            <a:spLocks noGrp="1"/>
          </p:cNvSpPr>
          <p:nvPr>
            <p:ph idx="1"/>
          </p:nvPr>
        </p:nvSpPr>
        <p:spPr/>
        <p:txBody>
          <a:bodyPr>
            <a:normAutofit/>
          </a:bodyPr>
          <a:lstStyle/>
          <a:p>
            <a:pPr marL="0" indent="0">
              <a:buNone/>
            </a:pPr>
            <a:r>
              <a:rPr lang="en-US" sz="2400" dirty="0" smtClean="0"/>
              <a:t>The application can be bought outright by the water company for them to conduct their billing and payment processes.</a:t>
            </a:r>
          </a:p>
          <a:p>
            <a:pPr marL="0" indent="0">
              <a:buNone/>
            </a:pPr>
            <a:endParaRPr lang="en-US" sz="2400" dirty="0"/>
          </a:p>
          <a:p>
            <a:pPr marL="0" indent="0">
              <a:buNone/>
            </a:pPr>
            <a:r>
              <a:rPr lang="en-US" sz="2400" dirty="0" smtClean="0"/>
              <a:t>Since there will be transactions, one could opt to do revenue share with the water company for each transaction done on the system.</a:t>
            </a:r>
          </a:p>
          <a:p>
            <a:pPr marL="0" indent="0">
              <a:buNone/>
            </a:pPr>
            <a:endParaRPr lang="en-US" sz="2400" dirty="0"/>
          </a:p>
        </p:txBody>
      </p:sp>
    </p:spTree>
    <p:extLst>
      <p:ext uri="{BB962C8B-B14F-4D97-AF65-F5344CB8AC3E}">
        <p14:creationId xmlns:p14="http://schemas.microsoft.com/office/powerpoint/2010/main" xmlns="" val="39580126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145</TotalTime>
  <Words>164</Words>
  <Application>Microsoft Office PowerPoint</Application>
  <PresentationFormat>Custom</PresentationFormat>
  <Paragraphs>11</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Ion</vt:lpstr>
      <vt:lpstr>WATER BILLING APP</vt:lpstr>
      <vt:lpstr>Problem Statement </vt:lpstr>
      <vt:lpstr>Proposed Solution  </vt:lpstr>
      <vt:lpstr>Solution Architecture</vt:lpstr>
      <vt:lpstr>Monetization Angle</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 BILLING APP</dc:title>
  <dc:creator>MARK GATHERI</dc:creator>
  <cp:lastModifiedBy>Author</cp:lastModifiedBy>
  <cp:revision>5</cp:revision>
  <dcterms:created xsi:type="dcterms:W3CDTF">2017-03-07T13:47:50Z</dcterms:created>
  <dcterms:modified xsi:type="dcterms:W3CDTF">2017-04-08T20:36:20Z</dcterms:modified>
</cp:coreProperties>
</file>