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1334-DF85-9278-82D0-DA72327B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BF5FC-73A1-FD4C-6631-DD43FE7B0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765C-E00E-5A28-8EE4-A639571E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5550-786B-0EA8-6646-BEB28D72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9FF6-F347-EF7C-3B02-FBF2B6C0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4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A1C9-5B8C-C032-1E0A-049E968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BAD5-4396-EB20-87E0-E113F7A8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5DBA-F0FF-427B-14F4-C23ADFF1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CFCC-D327-9EC0-F62F-A67ECFFB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B1F9-617B-6B42-EC85-03FB61D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2F31-71F4-524A-C108-833504BA1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501BE-0EF9-A542-8ADD-8B67F582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1EA0-88C1-68C8-BF12-C91E56D5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1698-FEA4-3FFD-3E66-51C83970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12FC-287C-30EB-68EB-E2BCDD7A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CBE-568E-102E-A562-FD0B02E3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9479-F65E-4ACB-AECE-200B5074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EF3B-BA5B-8EC9-A90D-38B6AC3E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53DC-9A7A-ED0F-FF34-51533981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B15D-4D10-0102-BA1A-E1446BED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3458-8CC4-7613-AE8C-200AA3E1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13D93-C35E-4873-FAC6-C7243B9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ED19-CF96-393F-121D-806114C9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2CA6-B9AE-E9BD-EAE1-A15B4AE7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A4E6-01AC-765A-3B4C-2697288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0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5504-8C31-B17A-88C0-F3CE329D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368-914C-CB40-012C-3C65AD3C2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16773-151F-F37E-29E7-31E17195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BF457-A76A-D4C3-6EBD-F18EB2F0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9551-E4F3-E5C0-5F58-4A3BA0E1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621B3-1CD6-15C0-59D4-669348AC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8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2EB0-6FC7-E25B-86CD-8EA9EC92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8C0B-1542-E027-9809-EDE1416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C5EED-59FE-5B60-A777-192FE1EC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2BA0B-D3E8-A2B4-E942-DBF367C1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911D9-8AB0-2ED3-0933-8C3DC31CC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FD582-3117-0C8A-932B-F76B7DC5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519E6-5DB3-39AF-EB43-EA2287B5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732BA-95FA-6809-0C08-B973D773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40F0-6FB9-02C2-3DA0-9DB39E27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714DF-6B1B-5D40-BC13-E666C00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8CEC6-925D-3296-A665-98C8ECB1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1453-C63A-59D8-9A31-56AB7F1F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7B7EF-3160-34BE-1689-247E8615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0266E-C085-87AD-02B6-350C3E2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2C330-B552-D9F6-262C-4D3A1EE1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6EC0-C3ED-E79D-8560-1A1B7DDF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FCB6-E2AB-B7C8-1C68-221F7A64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EA133-0A56-310C-CDF6-A9437675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BB34B-2632-D613-0A3D-C99054A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CA7C-99B5-62A7-0F88-4F8067C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6E5A-B7B4-D4FB-3853-E2AEC15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1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40BB-6C9D-A9AA-9843-5FBCF284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D5184-FC75-8487-27AD-69AFC0F49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B0B48-3D6E-7582-1DE9-E199FAA9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0C1F-96B8-C901-78E5-ACB2945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52A9B-B3AC-1DF2-725A-E5F5DAEA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40AD8-4E11-451B-AACE-B0A991DF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7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BB643-15AB-036B-205C-8FC93A86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3467-AB4C-A289-655E-75CCA849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03ED-AA88-3871-7468-CAFFB6AF5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532B8-5157-451B-84A5-8A3870D29FF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F2CF-2477-B436-DA84-CEC788FC9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E1B2-B61E-9417-4344-BDFCD66A2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34C6B-A76E-44CB-8995-7EBD57DD0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1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BF55-7E45-6FF6-B01A-A68CD97E4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E59E5-8699-445B-6E49-5E07FD8AD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05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 Staff19</dc:creator>
  <cp:lastModifiedBy>Hero Staff19</cp:lastModifiedBy>
  <cp:revision>1</cp:revision>
  <dcterms:created xsi:type="dcterms:W3CDTF">2024-10-05T16:15:36Z</dcterms:created>
  <dcterms:modified xsi:type="dcterms:W3CDTF">2024-10-05T16:17:18Z</dcterms:modified>
</cp:coreProperties>
</file>