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40" d="100"/>
          <a:sy n="40" d="100"/>
        </p:scale>
        <p:origin x="30" y="-51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CC8E2-D747-4995-688C-22DA90518A3F}"/>
              </a:ext>
            </a:extLst>
          </p:cNvPr>
          <p:cNvSpPr>
            <a:spLocks noGrp="1"/>
          </p:cNvSpPr>
          <p:nvPr>
            <p:ph type="body" sz="quarter" idx="10"/>
          </p:nvPr>
        </p:nvSpPr>
        <p:spPr>
          <a:xfrm>
            <a:off x="38084" y="6638490"/>
            <a:ext cx="10056813" cy="1323417"/>
          </a:xfrm>
        </p:spPr>
        <p:txBody>
          <a:bodyPr/>
          <a:lstStyle/>
          <a:p>
            <a:r>
              <a:rPr lang="en-US" sz="2800" dirty="0"/>
              <a:t>This capstone project was to look at UN data for asylum seekers application.</a:t>
            </a:r>
            <a:endParaRPr lang="en-GB" sz="2800" dirty="0"/>
          </a:p>
        </p:txBody>
      </p:sp>
      <p:sp>
        <p:nvSpPr>
          <p:cNvPr id="3" name="Text Placeholder 2">
            <a:extLst>
              <a:ext uri="{FF2B5EF4-FFF2-40B4-BE49-F238E27FC236}">
                <a16:creationId xmlns:a16="http://schemas.microsoft.com/office/drawing/2014/main" id="{457FE5AB-D5C0-C755-D1F3-EDD823BA5322}"/>
              </a:ext>
            </a:extLst>
          </p:cNvPr>
          <p:cNvSpPr>
            <a:spLocks noGrp="1"/>
          </p:cNvSpPr>
          <p:nvPr>
            <p:ph type="body" sz="quarter" idx="11"/>
          </p:nvPr>
        </p:nvSpPr>
        <p:spPr>
          <a:xfrm>
            <a:off x="908155" y="5548749"/>
            <a:ext cx="10048875" cy="754045"/>
          </a:xfrm>
        </p:spPr>
        <p:txBody>
          <a:bodyPr/>
          <a:lstStyle/>
          <a:p>
            <a:r>
              <a:rPr lang="en-US" dirty="0"/>
              <a:t>Introduction</a:t>
            </a:r>
            <a:endParaRPr lang="en-GB" dirty="0"/>
          </a:p>
        </p:txBody>
      </p:sp>
      <p:sp>
        <p:nvSpPr>
          <p:cNvPr id="4" name="Text Placeholder 3">
            <a:extLst>
              <a:ext uri="{FF2B5EF4-FFF2-40B4-BE49-F238E27FC236}">
                <a16:creationId xmlns:a16="http://schemas.microsoft.com/office/drawing/2014/main" id="{E782B70B-287E-812E-4EA6-B919D7D020FE}"/>
              </a:ext>
            </a:extLst>
          </p:cNvPr>
          <p:cNvSpPr>
            <a:spLocks noGrp="1"/>
          </p:cNvSpPr>
          <p:nvPr>
            <p:ph type="body" sz="quarter" idx="20"/>
          </p:nvPr>
        </p:nvSpPr>
        <p:spPr/>
        <p:txBody>
          <a:bodyPr/>
          <a:lstStyle/>
          <a:p>
            <a:r>
              <a:rPr lang="en-US" dirty="0"/>
              <a:t>Main Objectives </a:t>
            </a:r>
            <a:endParaRPr lang="en-GB" dirty="0"/>
          </a:p>
        </p:txBody>
      </p:sp>
      <p:sp>
        <p:nvSpPr>
          <p:cNvPr id="5" name="Text Placeholder 4">
            <a:extLst>
              <a:ext uri="{FF2B5EF4-FFF2-40B4-BE49-F238E27FC236}">
                <a16:creationId xmlns:a16="http://schemas.microsoft.com/office/drawing/2014/main" id="{F2ADFB45-7E9B-A4B3-A74A-0DBC9540CE8E}"/>
              </a:ext>
            </a:extLst>
          </p:cNvPr>
          <p:cNvSpPr>
            <a:spLocks noGrp="1"/>
          </p:cNvSpPr>
          <p:nvPr>
            <p:ph type="body" sz="quarter" idx="21"/>
          </p:nvPr>
        </p:nvSpPr>
        <p:spPr>
          <a:xfrm>
            <a:off x="11729816" y="6638490"/>
            <a:ext cx="10048874" cy="2905389"/>
          </a:xfrm>
        </p:spPr>
        <p:txBody>
          <a:bodyPr/>
          <a:lstStyle/>
          <a:p>
            <a:r>
              <a:rPr lang="en-US" sz="2800" dirty="0"/>
              <a:t>Libraries Used: </a:t>
            </a:r>
          </a:p>
          <a:p>
            <a:endParaRPr lang="en-US" sz="2800" dirty="0"/>
          </a:p>
          <a:p>
            <a:r>
              <a:rPr lang="en-US" sz="2800" dirty="0"/>
              <a:t>Machine Learning Algorithm:</a:t>
            </a:r>
          </a:p>
          <a:p>
            <a:endParaRPr lang="en-US" sz="2800" dirty="0"/>
          </a:p>
          <a:p>
            <a:endParaRPr lang="en-US" dirty="0"/>
          </a:p>
        </p:txBody>
      </p:sp>
      <p:sp>
        <p:nvSpPr>
          <p:cNvPr id="6" name="Text Placeholder 5">
            <a:extLst>
              <a:ext uri="{FF2B5EF4-FFF2-40B4-BE49-F238E27FC236}">
                <a16:creationId xmlns:a16="http://schemas.microsoft.com/office/drawing/2014/main" id="{00661A6C-F9D1-4426-1AED-F9DC19F839D1}"/>
              </a:ext>
            </a:extLst>
          </p:cNvPr>
          <p:cNvSpPr>
            <a:spLocks noGrp="1"/>
          </p:cNvSpPr>
          <p:nvPr>
            <p:ph type="body" sz="quarter" idx="22"/>
          </p:nvPr>
        </p:nvSpPr>
        <p:spPr/>
        <p:txBody>
          <a:bodyPr/>
          <a:lstStyle/>
          <a:p>
            <a:r>
              <a:rPr lang="en-US" dirty="0"/>
              <a:t>Technologies Used </a:t>
            </a:r>
            <a:endParaRPr lang="en-GB" dirty="0"/>
          </a:p>
        </p:txBody>
      </p:sp>
      <p:sp>
        <p:nvSpPr>
          <p:cNvPr id="7" name="Text Placeholder 6">
            <a:extLst>
              <a:ext uri="{FF2B5EF4-FFF2-40B4-BE49-F238E27FC236}">
                <a16:creationId xmlns:a16="http://schemas.microsoft.com/office/drawing/2014/main" id="{32E8F7A4-A123-7171-B959-3D064043E017}"/>
              </a:ext>
            </a:extLst>
          </p:cNvPr>
          <p:cNvSpPr>
            <a:spLocks noGrp="1"/>
          </p:cNvSpPr>
          <p:nvPr>
            <p:ph type="body" sz="quarter" idx="23"/>
          </p:nvPr>
        </p:nvSpPr>
        <p:spPr/>
        <p:txBody>
          <a:bodyPr/>
          <a:lstStyle/>
          <a:p>
            <a:endParaRPr lang="en-GB" dirty="0"/>
          </a:p>
        </p:txBody>
      </p:sp>
      <p:sp>
        <p:nvSpPr>
          <p:cNvPr id="8" name="Text Placeholder 7">
            <a:extLst>
              <a:ext uri="{FF2B5EF4-FFF2-40B4-BE49-F238E27FC236}">
                <a16:creationId xmlns:a16="http://schemas.microsoft.com/office/drawing/2014/main" id="{2DEB10E3-3438-8F1D-7CE1-4497EC5595BA}"/>
              </a:ext>
            </a:extLst>
          </p:cNvPr>
          <p:cNvSpPr>
            <a:spLocks noGrp="1"/>
          </p:cNvSpPr>
          <p:nvPr>
            <p:ph type="body" sz="quarter" idx="24"/>
          </p:nvPr>
        </p:nvSpPr>
        <p:spPr/>
        <p:txBody>
          <a:bodyPr/>
          <a:lstStyle/>
          <a:p>
            <a:r>
              <a:rPr lang="en-US" dirty="0"/>
              <a:t>What has been accomplished so far?</a:t>
            </a:r>
            <a:endParaRPr lang="en-GB" dirty="0"/>
          </a:p>
        </p:txBody>
      </p:sp>
      <p:sp>
        <p:nvSpPr>
          <p:cNvPr id="9" name="Text Placeholder 8">
            <a:extLst>
              <a:ext uri="{FF2B5EF4-FFF2-40B4-BE49-F238E27FC236}">
                <a16:creationId xmlns:a16="http://schemas.microsoft.com/office/drawing/2014/main" id="{1F7D98F3-BF0A-6F2D-2F43-AF47E850B74B}"/>
              </a:ext>
            </a:extLst>
          </p:cNvPr>
          <p:cNvSpPr>
            <a:spLocks noGrp="1"/>
          </p:cNvSpPr>
          <p:nvPr>
            <p:ph type="body" sz="quarter" idx="25"/>
          </p:nvPr>
        </p:nvSpPr>
        <p:spPr/>
        <p:txBody>
          <a:bodyPr/>
          <a:lstStyle/>
          <a:p>
            <a:r>
              <a:rPr lang="en-US" dirty="0"/>
              <a:t>Challenges Encountered</a:t>
            </a:r>
            <a:endParaRPr lang="en-GB" dirty="0"/>
          </a:p>
        </p:txBody>
      </p:sp>
      <p:sp>
        <p:nvSpPr>
          <p:cNvPr id="10" name="Text Placeholder 9">
            <a:extLst>
              <a:ext uri="{FF2B5EF4-FFF2-40B4-BE49-F238E27FC236}">
                <a16:creationId xmlns:a16="http://schemas.microsoft.com/office/drawing/2014/main" id="{9143B1E3-C779-7913-828B-0DA14DD0513A}"/>
              </a:ext>
            </a:extLst>
          </p:cNvPr>
          <p:cNvSpPr>
            <a:spLocks noGrp="1"/>
          </p:cNvSpPr>
          <p:nvPr>
            <p:ph type="body" sz="quarter" idx="26"/>
          </p:nvPr>
        </p:nvSpPr>
        <p:spPr/>
        <p:txBody>
          <a:bodyPr/>
          <a:lstStyle/>
          <a:p>
            <a:endParaRPr lang="en-GB"/>
          </a:p>
        </p:txBody>
      </p:sp>
      <p:sp>
        <p:nvSpPr>
          <p:cNvPr id="11" name="Text Placeholder 10">
            <a:extLst>
              <a:ext uri="{FF2B5EF4-FFF2-40B4-BE49-F238E27FC236}">
                <a16:creationId xmlns:a16="http://schemas.microsoft.com/office/drawing/2014/main" id="{A124FB76-10BE-22DA-3F7B-877D95F1D4B4}"/>
              </a:ext>
            </a:extLst>
          </p:cNvPr>
          <p:cNvSpPr>
            <a:spLocks noGrp="1"/>
          </p:cNvSpPr>
          <p:nvPr>
            <p:ph type="body" sz="quarter" idx="27"/>
          </p:nvPr>
        </p:nvSpPr>
        <p:spPr/>
        <p:txBody>
          <a:bodyPr/>
          <a:lstStyle/>
          <a:p>
            <a:r>
              <a:rPr lang="en-US" dirty="0"/>
              <a:t>Conclusion </a:t>
            </a:r>
            <a:endParaRPr lang="en-GB" dirty="0"/>
          </a:p>
        </p:txBody>
      </p:sp>
      <p:sp>
        <p:nvSpPr>
          <p:cNvPr id="12" name="Text Placeholder 11">
            <a:extLst>
              <a:ext uri="{FF2B5EF4-FFF2-40B4-BE49-F238E27FC236}">
                <a16:creationId xmlns:a16="http://schemas.microsoft.com/office/drawing/2014/main" id="{123AC5C7-971F-7B61-BAD1-83D4FE69B81B}"/>
              </a:ext>
            </a:extLst>
          </p:cNvPr>
          <p:cNvSpPr>
            <a:spLocks noGrp="1"/>
          </p:cNvSpPr>
          <p:nvPr>
            <p:ph type="body" sz="quarter" idx="28"/>
          </p:nvPr>
        </p:nvSpPr>
        <p:spPr/>
        <p:txBody>
          <a:bodyPr/>
          <a:lstStyle/>
          <a:p>
            <a:endParaRPr lang="en-GB" dirty="0"/>
          </a:p>
        </p:txBody>
      </p:sp>
      <p:sp>
        <p:nvSpPr>
          <p:cNvPr id="13" name="Text Placeholder 12">
            <a:extLst>
              <a:ext uri="{FF2B5EF4-FFF2-40B4-BE49-F238E27FC236}">
                <a16:creationId xmlns:a16="http://schemas.microsoft.com/office/drawing/2014/main" id="{191FBE1C-8222-35D4-FD8C-13081C8FE8E6}"/>
              </a:ext>
            </a:extLst>
          </p:cNvPr>
          <p:cNvSpPr>
            <a:spLocks noGrp="1"/>
          </p:cNvSpPr>
          <p:nvPr>
            <p:ph type="body" sz="quarter" idx="29"/>
          </p:nvPr>
        </p:nvSpPr>
        <p:spPr/>
        <p:txBody>
          <a:bodyPr/>
          <a:lstStyle/>
          <a:p>
            <a:r>
              <a:rPr lang="en-US" dirty="0"/>
              <a:t>References</a:t>
            </a:r>
            <a:endParaRPr lang="en-GB" dirty="0"/>
          </a:p>
        </p:txBody>
      </p:sp>
      <p:sp>
        <p:nvSpPr>
          <p:cNvPr id="14" name="Text Placeholder 13">
            <a:extLst>
              <a:ext uri="{FF2B5EF4-FFF2-40B4-BE49-F238E27FC236}">
                <a16:creationId xmlns:a16="http://schemas.microsoft.com/office/drawing/2014/main" id="{56868898-40CF-5759-3707-685C59D13182}"/>
              </a:ext>
            </a:extLst>
          </p:cNvPr>
          <p:cNvSpPr>
            <a:spLocks noGrp="1"/>
          </p:cNvSpPr>
          <p:nvPr>
            <p:ph type="body" sz="quarter" idx="30"/>
          </p:nvPr>
        </p:nvSpPr>
        <p:spPr>
          <a:xfrm>
            <a:off x="33385260" y="26946469"/>
            <a:ext cx="10052050" cy="846363"/>
          </a:xfrm>
        </p:spPr>
        <p:txBody>
          <a:bodyPr/>
          <a:lstStyle/>
          <a:p>
            <a:endParaRPr lang="en-US" dirty="0"/>
          </a:p>
        </p:txBody>
      </p:sp>
      <p:sp>
        <p:nvSpPr>
          <p:cNvPr id="15" name="Text Placeholder 14">
            <a:extLst>
              <a:ext uri="{FF2B5EF4-FFF2-40B4-BE49-F238E27FC236}">
                <a16:creationId xmlns:a16="http://schemas.microsoft.com/office/drawing/2014/main" id="{4633F416-F575-3A11-17CE-81C792ADEE0E}"/>
              </a:ext>
            </a:extLst>
          </p:cNvPr>
          <p:cNvSpPr>
            <a:spLocks noGrp="1"/>
          </p:cNvSpPr>
          <p:nvPr>
            <p:ph type="body" sz="quarter" idx="96"/>
          </p:nvPr>
        </p:nvSpPr>
        <p:spPr>
          <a:xfrm>
            <a:off x="459674" y="14951552"/>
            <a:ext cx="10056813" cy="7694392"/>
          </a:xfrm>
        </p:spPr>
        <p:txBody>
          <a:bodyPr/>
          <a:lstStyle/>
          <a:p>
            <a:r>
              <a:rPr lang="en-US" dirty="0"/>
              <a:t>1.How can data science be used to analyze the growing number of asylum seekers around the world.</a:t>
            </a:r>
          </a:p>
          <a:p>
            <a:endParaRPr lang="en-US" dirty="0"/>
          </a:p>
          <a:p>
            <a:r>
              <a:rPr lang="en-US" dirty="0"/>
              <a:t>2.Examination of available data may help to predict the future applications for asylum seekers across the world – not just the number of applications but also the routes and preferred destinations of people on the move.   </a:t>
            </a:r>
          </a:p>
          <a:p>
            <a:r>
              <a:rPr lang="en-US" dirty="0"/>
              <a:t> </a:t>
            </a:r>
          </a:p>
          <a:p>
            <a:r>
              <a:rPr lang="en-US" dirty="0"/>
              <a:t>3.To develop a machine learning model to estimate the number of asylum applications.</a:t>
            </a:r>
          </a:p>
          <a:p>
            <a:r>
              <a:rPr lang="en-US" dirty="0"/>
              <a:t> </a:t>
            </a:r>
          </a:p>
          <a:p>
            <a:r>
              <a:rPr lang="en-US" dirty="0"/>
              <a:t>4.Compare the estimates of applications both supervised and unsupervised and a description of exactly what this entails.</a:t>
            </a:r>
          </a:p>
          <a:p>
            <a:endParaRPr lang="en-US" dirty="0"/>
          </a:p>
          <a:p>
            <a:r>
              <a:rPr lang="en-US" dirty="0"/>
              <a:t>5.To take a deeper look into the global figures to allow for some examination of the movement of peoples within Europe, America, Asia and Oceania (Australia). </a:t>
            </a:r>
          </a:p>
          <a:p>
            <a:endParaRPr lang="en-GB" dirty="0"/>
          </a:p>
        </p:txBody>
      </p:sp>
      <p:sp>
        <p:nvSpPr>
          <p:cNvPr id="16" name="Text Placeholder 15">
            <a:extLst>
              <a:ext uri="{FF2B5EF4-FFF2-40B4-BE49-F238E27FC236}">
                <a16:creationId xmlns:a16="http://schemas.microsoft.com/office/drawing/2014/main" id="{194FD0DF-D63B-1734-7972-53D39A0D3441}"/>
              </a:ext>
            </a:extLst>
          </p:cNvPr>
          <p:cNvSpPr>
            <a:spLocks noGrp="1"/>
          </p:cNvSpPr>
          <p:nvPr>
            <p:ph type="body" sz="quarter" idx="150"/>
          </p:nvPr>
        </p:nvSpPr>
        <p:spPr>
          <a:xfrm>
            <a:off x="5509553" y="3876555"/>
            <a:ext cx="31998968" cy="1280160"/>
          </a:xfrm>
        </p:spPr>
        <p:txBody>
          <a:bodyPr/>
          <a:lstStyle/>
          <a:p>
            <a:r>
              <a:rPr lang="en-US" dirty="0"/>
              <a:t>Capstone Project Final Poster For Strategic Thinking</a:t>
            </a:r>
            <a:endParaRPr lang="en-GB" dirty="0"/>
          </a:p>
        </p:txBody>
      </p:sp>
      <p:sp>
        <p:nvSpPr>
          <p:cNvPr id="17" name="Text Placeholder 16">
            <a:extLst>
              <a:ext uri="{FF2B5EF4-FFF2-40B4-BE49-F238E27FC236}">
                <a16:creationId xmlns:a16="http://schemas.microsoft.com/office/drawing/2014/main" id="{61390FC9-D272-BB7E-2A55-0781F024EA7A}"/>
              </a:ext>
            </a:extLst>
          </p:cNvPr>
          <p:cNvSpPr>
            <a:spLocks noGrp="1"/>
          </p:cNvSpPr>
          <p:nvPr>
            <p:ph type="body" sz="quarter" idx="151"/>
          </p:nvPr>
        </p:nvSpPr>
        <p:spPr/>
        <p:txBody>
          <a:bodyPr>
            <a:normAutofit fontScale="92500" lnSpcReduction="10000"/>
          </a:bodyPr>
          <a:lstStyle/>
          <a:p>
            <a:r>
              <a:rPr lang="en-US" dirty="0"/>
              <a:t>Student: Rodney Wardle Student Number: SBS23057</a:t>
            </a:r>
            <a:endParaRPr lang="en-GB" dirty="0"/>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62500" lnSpcReduction="20000"/>
          </a:bodyPr>
          <a:lstStyle/>
          <a:p>
            <a:r>
              <a:rPr lang="en-US" dirty="0"/>
              <a:t>An examination of the “The movement of people” using the UN Data sources</a:t>
            </a:r>
          </a:p>
        </p:txBody>
      </p:sp>
      <p:sp>
        <p:nvSpPr>
          <p:cNvPr id="26" name="TextBox 25">
            <a:extLst>
              <a:ext uri="{FF2B5EF4-FFF2-40B4-BE49-F238E27FC236}">
                <a16:creationId xmlns:a16="http://schemas.microsoft.com/office/drawing/2014/main" id="{5D709756-1DB7-9D77-05F9-C6E2B5EE71E3}"/>
              </a:ext>
            </a:extLst>
          </p:cNvPr>
          <p:cNvSpPr txBox="1"/>
          <p:nvPr/>
        </p:nvSpPr>
        <p:spPr>
          <a:xfrm>
            <a:off x="11955457" y="14304838"/>
            <a:ext cx="21945600" cy="661720"/>
          </a:xfrm>
          <a:prstGeom prst="rect">
            <a:avLst/>
          </a:prstGeom>
          <a:noFill/>
        </p:spPr>
        <p:txBody>
          <a:bodyPr wrap="square">
            <a:spAutoFit/>
          </a:bodyPr>
          <a:lstStyle/>
          <a:p>
            <a:endParaRPr lang="en-GB" sz="3700" b="1" u="sng" dirty="0"/>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1063</TotalTime>
  <Words>196</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Hero Staff19</cp:lastModifiedBy>
  <cp:revision>68</cp:revision>
  <dcterms:created xsi:type="dcterms:W3CDTF">2012-02-03T19:11:35Z</dcterms:created>
  <dcterms:modified xsi:type="dcterms:W3CDTF">2024-11-11T19:03:21Z</dcterms:modified>
  <cp:category>Research poster templates</cp:category>
</cp:coreProperties>
</file>