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a2dea7d6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a2dea7d6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a2dea7d6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a2dea7d6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a2dea7d6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a2dea7d6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a2dea7d6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a2dea7d6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Storytelling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industria cinematográfica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industria </a:t>
            </a:r>
            <a:r>
              <a:rPr lang="en"/>
              <a:t>cinematográfica</a:t>
            </a:r>
            <a:r>
              <a:rPr lang="en"/>
              <a:t> es de las </a:t>
            </a:r>
            <a:r>
              <a:rPr lang="en"/>
              <a:t>más</a:t>
            </a:r>
            <a:r>
              <a:rPr lang="en"/>
              <a:t> lucrativas y competitivas que existen.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Las inversiones pueden llegar a ser altas, y si el proyecto tiene una base </a:t>
            </a:r>
            <a:r>
              <a:rPr lang="en"/>
              <a:t>sólida</a:t>
            </a:r>
            <a:r>
              <a:rPr lang="en"/>
              <a:t>, las ganancias podrían ser aún mayores.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Este proyecto analiza patrones y trata de encontrar relaciones </a:t>
            </a:r>
            <a:r>
              <a:rPr lang="en"/>
              <a:t>entre</a:t>
            </a:r>
            <a:r>
              <a:rPr lang="en"/>
              <a:t> algunas variables y el dinero que llegan a generar.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¿En general, cúal es la duración de una </a:t>
            </a:r>
            <a:r>
              <a:rPr lang="en"/>
              <a:t>película</a:t>
            </a:r>
            <a:r>
              <a:rPr lang="en"/>
              <a:t>? 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625" y="2280250"/>
            <a:ext cx="7323424" cy="27085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402375" y="1408325"/>
            <a:ext cx="84699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concentración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más alta de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duración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de películas se encuentra entre 80 y 120 minutos.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 cantidad de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películas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por arriba de los 220 minutos es despreciable.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8731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¿</a:t>
            </a:r>
            <a:r>
              <a:rPr lang="en" sz="2420"/>
              <a:t>Cuáles</a:t>
            </a:r>
            <a:r>
              <a:rPr lang="en" sz="2420"/>
              <a:t> son los directores que </a:t>
            </a:r>
            <a:r>
              <a:rPr lang="en" sz="2420"/>
              <a:t>más</a:t>
            </a:r>
            <a:r>
              <a:rPr lang="en" sz="2420"/>
              <a:t> </a:t>
            </a:r>
            <a:r>
              <a:rPr lang="en" sz="2420"/>
              <a:t>películas</a:t>
            </a:r>
            <a:r>
              <a:rPr lang="en" sz="2420"/>
              <a:t> producen? </a:t>
            </a:r>
            <a:endParaRPr sz="242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75" y="1429425"/>
            <a:ext cx="4606985" cy="371407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5240950" y="1508900"/>
            <a:ext cx="3711900" cy="3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El director que más producciones a dirigido es Steven Spielberg, seguido por Woody Allen y en tercera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posición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Clint Eastwood y Martin Scorsese.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El top 30 de directores ha dirigido por lo menos 11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filmografías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Puede ser interesante evaluar las ganancias de los proyectos de cada director a lo largo del tiempo, planteando la siguiente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hipótesis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“</a:t>
            </a:r>
            <a:r>
              <a:rPr i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Los directores con un mayor </a:t>
            </a:r>
            <a:r>
              <a:rPr i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número</a:t>
            </a:r>
            <a:r>
              <a:rPr i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de direcciones suelen lograr un mayor revenue en nuevos proyectos”.</a:t>
            </a:r>
            <a:endParaRPr i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8731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¿Existen géneros que son mejor evaluados que otros? </a:t>
            </a:r>
            <a:endParaRPr sz="242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00" y="2455585"/>
            <a:ext cx="8731802" cy="258211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412425" y="1418375"/>
            <a:ext cx="8419800" cy="10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Evaluando los 3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géneros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con mayor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número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de cintas, es evidente que la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distribución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es similar, una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distribución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normal ligeramente pegada a la derecha.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Cabe destacar que los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géneros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de “Comedia/drama” y “Drama”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obtuvieron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el mayor conteo de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evaluación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en el rango de 7 a 8, a diferencia de “Comedia”, cuyo rango está entre 6 y 7.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