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59" r:id="rId7"/>
    <p:sldId id="262" r:id="rId8"/>
    <p:sldId id="260" r:id="rId9"/>
    <p:sldId id="261" r:id="rId10"/>
    <p:sldId id="263" r:id="rId11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0" d="100"/>
          <a:sy n="70" d="100"/>
        </p:scale>
        <p:origin x="1166" y="3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EBC55-5864-427B-84CF-6441AA82BD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6745" y="1205037"/>
            <a:ext cx="7744993" cy="2541336"/>
          </a:xfrm>
        </p:spPr>
        <p:txBody>
          <a:bodyPr anchor="b">
            <a:normAutofit/>
          </a:bodyPr>
          <a:lstStyle>
            <a:lvl1pPr algn="l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B52BDB-18E0-4991-A6F2-7AD5420153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6745" y="3949332"/>
            <a:ext cx="7744993" cy="2006735"/>
          </a:xfrm>
        </p:spPr>
        <p:txBody>
          <a:bodyPr>
            <a:normAutofit/>
          </a:bodyPr>
          <a:lstStyle>
            <a:lvl1pPr marL="0" indent="0" algn="l">
              <a:buNone/>
              <a:defRPr sz="20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F0ABC6-907E-47DE-8E40-61F2DD1B4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8AB158-6097-43A1-90B6-406F93670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E077-FF20-4DD9-92B5-EE1C4D615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628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071ABCB-C306-49F0-8D5D-0B890583C1CE}"/>
              </a:ext>
            </a:extLst>
          </p:cNvPr>
          <p:cNvGrpSpPr/>
          <p:nvPr/>
        </p:nvGrpSpPr>
        <p:grpSpPr>
          <a:xfrm rot="10800000">
            <a:off x="0" y="1827078"/>
            <a:ext cx="2926300" cy="5030922"/>
            <a:chOff x="9265700" y="2026"/>
            <a:chExt cx="2926300" cy="5030922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24A67F94-2250-4B3A-8424-1BC0A0BCB3FF}"/>
                </a:ext>
              </a:extLst>
            </p:cNvPr>
            <p:cNvSpPr/>
            <p:nvPr/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FB942D8-95BE-4CFD-BFCC-26209EC192CE}"/>
                </a:ext>
              </a:extLst>
            </p:cNvPr>
            <p:cNvSpPr/>
            <p:nvPr/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9DF6499A-D398-4CBC-AA22-4277539430FC}"/>
                </a:ext>
              </a:extLst>
            </p:cNvPr>
            <p:cNvSpPr/>
            <p:nvPr/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D91493C-6480-4A3F-8836-1727CBA3C849}"/>
                </a:ext>
              </a:extLst>
            </p:cNvPr>
            <p:cNvSpPr/>
            <p:nvPr/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546BFEE-D3D9-4B18-BA88-49F7C7D26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8186" y="959587"/>
            <a:ext cx="9076329" cy="106427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EA5BD3-1A63-4F94-ADFA-5CA2A414DE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2148186" y="2248257"/>
            <a:ext cx="9076329" cy="365015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21888E-6FA1-446E-A77C-7D26923F6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33313F-58CA-4397-A3B4-71B068D1E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CC6AB3-89E2-4B6A-A5F3-3FB781C1A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63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7BC2869-B8E0-44C7-801E-BA0C2C1B5E82}"/>
              </a:ext>
            </a:extLst>
          </p:cNvPr>
          <p:cNvGrpSpPr/>
          <p:nvPr/>
        </p:nvGrpSpPr>
        <p:grpSpPr>
          <a:xfrm rot="10800000">
            <a:off x="0" y="1827078"/>
            <a:ext cx="2926300" cy="5030922"/>
            <a:chOff x="9265700" y="2026"/>
            <a:chExt cx="2926300" cy="5030922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BA7CEB8F-94FA-4A87-AA80-066173AA5C57}"/>
                </a:ext>
              </a:extLst>
            </p:cNvPr>
            <p:cNvSpPr/>
            <p:nvPr/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74F9817E-A26F-4D7B-82A1-FA647EE4C86F}"/>
                </a:ext>
              </a:extLst>
            </p:cNvPr>
            <p:cNvSpPr/>
            <p:nvPr/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0E734839-B51C-4112-A4D8-DDFCB7F84A6F}"/>
                </a:ext>
              </a:extLst>
            </p:cNvPr>
            <p:cNvSpPr/>
            <p:nvPr/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1DFF651-C17F-4B2C-A962-32FA4958BCFA}"/>
                </a:ext>
              </a:extLst>
            </p:cNvPr>
            <p:cNvSpPr/>
            <p:nvPr/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9B263D-CDF8-431B-A5D1-9687649138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31030" y="866253"/>
            <a:ext cx="2222769" cy="531071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B6B9BE-E660-4F3A-ABA1-86667DC133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66253"/>
            <a:ext cx="8164286" cy="531071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082700-F509-4302-AE0E-6CC56401A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03BD63-5B0C-4FB3-8434-8EA1A84F2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F3E9EB-019B-4F03-8147-D6CBA6B1E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396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31C13-CF9D-4E82-A5B4-91008DCD2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C06FD2-89E8-4415-ADF7-22F4A4C259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0CBBFF-8889-497F-B4CA-A031E8DD3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E78DAF-985B-4BB4-ADA9-02EA979F1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A10DBC-42B5-46AB-B36A-B39128E69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199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1B6E7-01C8-4375-B7C7-596CD1199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83229"/>
            <a:ext cx="8214179" cy="330313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441675-8F3E-47CC-9573-D853C506D5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5295900"/>
            <a:ext cx="8214179" cy="79375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419F49-690E-49EC-BD41-75A18C9E3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BC9E70-1401-468E-97DE-4255CA222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ABE14C-9127-4582-A006-2AEA93AF7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892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34DF9-FA60-4E7B-BDE8-C0F9AFE63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F1133-890E-4E96-AEDD-0F921E26F5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6745" y="2250798"/>
            <a:ext cx="4445899" cy="375267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4763B4-4987-4303-9640-54B67DD75E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7174" y="2250798"/>
            <a:ext cx="4445899" cy="375267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94AAD8-D444-410E-98EC-47076908F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72F01E-6867-4604-8B58-F65BCC820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43D87-0EC8-43C7-9D1B-46DB52129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632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605AE-70FD-4CEE-BDFB-D5C0A3D35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745" y="960120"/>
            <a:ext cx="9196928" cy="106070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9091E2-4532-4D16-827E-4DB0688FD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7153" y="2062842"/>
            <a:ext cx="4445899" cy="78189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2B53BE-9EDA-4D07-A042-0D101FAB9A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6745" y="2882837"/>
            <a:ext cx="4446642" cy="33437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DFDFC1-7510-4F8E-A831-ABA33D977A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25280" y="2062842"/>
            <a:ext cx="4467794" cy="78189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2A42F0-9A48-4946-8BA8-394CBF01A0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24868" y="2882837"/>
            <a:ext cx="4468541" cy="33437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0FC563-D319-494F-AA63-0BDF1D25E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42F4FE-433A-42F6-8A73-AD843352B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575352-FC7F-4BA8-940F-2F920C280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424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B3FB5-4B13-4412-9F42-62450D6AA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C87ECA-0E5D-4DD2-B664-DF351875F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E2406B-A925-466A-AF79-D0A4E0EA4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61B050-D381-4E1A-88DD-361F0EE9D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939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8BF592-6A15-4999-ACFA-A535A113B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19EFC1-AD45-4610-8FC6-2058F55E4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3DF506-CFF9-4BD2-8D76-337792779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747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77674-EAFF-4CAE-A685-8AEA617D0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094014"/>
            <a:ext cx="3932237" cy="143691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3A185-E15D-46FD-A4FB-709A8B5D0B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94014"/>
            <a:ext cx="6172200" cy="476703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4086F7-5F48-40D6-B4E3-1347EA21B0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618012"/>
            <a:ext cx="3932237" cy="325097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F4FC41-0A32-438D-9A47-F932AB492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F0F85D-CB6B-48E8-B56F-81472CE94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6E120E-E239-4B93-AC67-210D23BD2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817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1F02C-5A08-45D4-AFE1-8EF0E6DEC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065120"/>
            <a:ext cx="3932237" cy="146580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2EF863-20E6-4CF9-A179-0A2A52E5F3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ECFB1A-5B7E-45DA-9713-0CD8E3121F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618014"/>
            <a:ext cx="3932237" cy="325097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EFD67F-901E-4423-A48F-41F00ECA5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B04982-0749-4F34-A4DB-DDC12BD4B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B38447-AEAF-40D9-B3D3-94404C144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510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206359A-F1E3-49EE-BBC2-40888C4A3628}"/>
              </a:ext>
            </a:extLst>
          </p:cNvPr>
          <p:cNvGrpSpPr/>
          <p:nvPr/>
        </p:nvGrpSpPr>
        <p:grpSpPr>
          <a:xfrm>
            <a:off x="9265700" y="2026"/>
            <a:ext cx="2926300" cy="5030922"/>
            <a:chOff x="9265700" y="2026"/>
            <a:chExt cx="2926300" cy="5030922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ED90C42-6A0F-48E8-BF96-7D3E2A395EC7}"/>
                </a:ext>
              </a:extLst>
            </p:cNvPr>
            <p:cNvSpPr/>
            <p:nvPr/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DA0863A-55F7-4EB0-9451-F3EE4D65DBDB}"/>
                </a:ext>
              </a:extLst>
            </p:cNvPr>
            <p:cNvSpPr/>
            <p:nvPr/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FE7CFE2-40F6-44B2-8AAD-0C384EEFCF7E}"/>
                </a:ext>
              </a:extLst>
            </p:cNvPr>
            <p:cNvSpPr/>
            <p:nvPr/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F0D6A17-AA80-4608-8660-8D1587A17704}"/>
                </a:ext>
              </a:extLst>
            </p:cNvPr>
            <p:cNvSpPr/>
            <p:nvPr/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11B74D-DF90-4993-88AE-4D05C91F2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744" y="959587"/>
            <a:ext cx="9076329" cy="10642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B3DE9-A495-4E75-819D-E0B2E55050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6744" y="2248257"/>
            <a:ext cx="9076329" cy="36501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430AC-DB07-423B-A52A-0065639AFE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266975" y="6356350"/>
            <a:ext cx="29609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i="0">
                <a:solidFill>
                  <a:schemeClr val="tx2">
                    <a:alpha val="85000"/>
                  </a:schemeClr>
                </a:solidFill>
              </a:defRPr>
            </a:lvl1pPr>
          </a:lstStyle>
          <a:p>
            <a:fld id="{11008460-8B2F-4AAA-A4E2-10730069204C}" type="datetimeFigureOut">
              <a:rPr lang="en-US" smtClean="0"/>
              <a:pPr/>
              <a:t>12/5/2023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5FAFC9-FA18-4C55-8C92-B17603CAEE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6745" y="501128"/>
            <a:ext cx="33113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i="0">
                <a:solidFill>
                  <a:schemeClr val="tx2">
                    <a:alpha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D5A493-61FB-4764-90B6-8CC218A781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39498" y="6356350"/>
            <a:ext cx="51547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i="0">
                <a:solidFill>
                  <a:schemeClr val="tx2">
                    <a:alpha val="85000"/>
                  </a:schemeClr>
                </a:solidFill>
              </a:defRPr>
            </a:lvl1pPr>
          </a:lstStyle>
          <a:p>
            <a:fld id="{0946259B-8396-46CD-AD42-FDEDA89DA27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04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SzPct val="150000"/>
        <a:buFont typeface="Goudy Old Style" panose="02020502050305020303" pitchFamily="18" charset="0"/>
        <a:buChar char="∙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548640" indent="-228600" algn="l" defTabSz="914400" rtl="0" eaLnBrk="1" latinLnBrk="0" hangingPunct="1">
        <a:lnSpc>
          <a:spcPct val="110000"/>
        </a:lnSpc>
        <a:spcBef>
          <a:spcPts val="500"/>
        </a:spcBef>
        <a:buSzPct val="150000"/>
        <a:buFont typeface="Goudy Old Style" panose="02020502050305020303" pitchFamily="18" charset="0"/>
        <a:buChar char="∙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59436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10000"/>
        </a:lnSpc>
        <a:spcBef>
          <a:spcPts val="500"/>
        </a:spcBef>
        <a:buSzPct val="150000"/>
        <a:buFont typeface="Goudy Old Style" panose="02020502050305020303" pitchFamily="18" charset="0"/>
        <a:buChar char="∙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663A3004-AD3C-354D-945E-2E3018FE66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8A4450D-B21F-42ED-81EE-3CD03EA159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74F56AA3-883E-E4D3-C126-553CD72B354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l="3330" r="3780" b="-1"/>
          <a:stretch/>
        </p:blipFill>
        <p:spPr>
          <a:xfrm>
            <a:off x="1" y="1"/>
            <a:ext cx="12191999" cy="685799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64ACD0C-8031-2D5A-B699-6921599C45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21389" y="1800882"/>
            <a:ext cx="3149221" cy="217537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7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Deserialización</a:t>
            </a:r>
            <a:r>
              <a:rPr lang="en-US" sz="3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de </a:t>
            </a:r>
            <a:r>
              <a:rPr lang="en-US" sz="37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datos</a:t>
            </a:r>
            <a:r>
              <a:rPr lang="en-US" sz="3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no </a:t>
            </a:r>
            <a:r>
              <a:rPr lang="en-US" sz="37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confiables</a:t>
            </a:r>
            <a:endParaRPr lang="en-US" sz="37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A237595-A5CA-5D9E-E936-ACF5BDD0DF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21389" y="4262146"/>
            <a:ext cx="3149221" cy="841495"/>
          </a:xfrm>
        </p:spPr>
        <p:txBody>
          <a:bodyPr vert="horz" lIns="91440" tIns="45720" rIns="91440" bIns="45720" rtlCol="0" anchor="t">
            <a:normAutofit fontScale="85000" lnSpcReduction="10000"/>
          </a:bodyPr>
          <a:lstStyle/>
          <a:p>
            <a:pPr algn="ctr">
              <a:lnSpc>
                <a:spcPct val="100000"/>
              </a:lnSpc>
            </a:pPr>
            <a:r>
              <a:rPr lang="en-US" sz="1400" dirty="0" err="1">
                <a:solidFill>
                  <a:srgbClr val="FFFFFF"/>
                </a:solidFill>
              </a:rPr>
              <a:t>Alumno</a:t>
            </a:r>
            <a:endParaRPr lang="en-US" sz="1400" dirty="0">
              <a:solidFill>
                <a:srgbClr val="FFFFFF"/>
              </a:solidFill>
            </a:endParaRPr>
          </a:p>
          <a:p>
            <a:pPr algn="ctr">
              <a:lnSpc>
                <a:spcPct val="100000"/>
              </a:lnSpc>
            </a:pPr>
            <a:endParaRPr lang="en-US" sz="1000" dirty="0">
              <a:solidFill>
                <a:srgbClr val="FFFFFF"/>
              </a:solidFill>
            </a:endParaRPr>
          </a:p>
          <a:p>
            <a:pPr algn="ctr">
              <a:lnSpc>
                <a:spcPct val="100000"/>
              </a:lnSpc>
            </a:pPr>
            <a:r>
              <a:rPr lang="en-US" sz="1400" dirty="0">
                <a:solidFill>
                  <a:srgbClr val="FFFFFF"/>
                </a:solidFill>
              </a:rPr>
              <a:t>Rodolfo </a:t>
            </a:r>
            <a:r>
              <a:rPr lang="en-US" sz="1400" dirty="0" err="1">
                <a:solidFill>
                  <a:srgbClr val="FFFFFF"/>
                </a:solidFill>
              </a:rPr>
              <a:t>girón</a:t>
            </a:r>
            <a:r>
              <a:rPr lang="en-US" sz="1400" dirty="0">
                <a:solidFill>
                  <a:srgbClr val="FFFFFF"/>
                </a:solidFill>
              </a:rPr>
              <a:t> coronel </a:t>
            </a:r>
          </a:p>
          <a:p>
            <a:pPr algn="ctr">
              <a:lnSpc>
                <a:spcPct val="100000"/>
              </a:lnSpc>
            </a:pP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2E67446-732B-4F72-8560-6FABB6CB25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88827" y="720724"/>
            <a:ext cx="4014345" cy="5414576"/>
          </a:xfrm>
          <a:custGeom>
            <a:avLst/>
            <a:gdLst>
              <a:gd name="connsiteX0" fmla="*/ 2144960 w 4282900"/>
              <a:gd name="connsiteY0" fmla="*/ 0 h 5795027"/>
              <a:gd name="connsiteX1" fmla="*/ 2332832 w 4282900"/>
              <a:gd name="connsiteY1" fmla="*/ 164715 h 5795027"/>
              <a:gd name="connsiteX2" fmla="*/ 3723546 w 4282900"/>
              <a:gd name="connsiteY2" fmla="*/ 855573 h 5795027"/>
              <a:gd name="connsiteX3" fmla="*/ 4282900 w 4282900"/>
              <a:gd name="connsiteY3" fmla="*/ 2048959 h 5795027"/>
              <a:gd name="connsiteX4" fmla="*/ 4282900 w 4282900"/>
              <a:gd name="connsiteY4" fmla="*/ 2231503 h 5795027"/>
              <a:gd name="connsiteX5" fmla="*/ 4282900 w 4282900"/>
              <a:gd name="connsiteY5" fmla="*/ 2752557 h 5795027"/>
              <a:gd name="connsiteX6" fmla="*/ 4282900 w 4282900"/>
              <a:gd name="connsiteY6" fmla="*/ 3042471 h 5795027"/>
              <a:gd name="connsiteX7" fmla="*/ 4282900 w 4282900"/>
              <a:gd name="connsiteY7" fmla="*/ 3441681 h 5795027"/>
              <a:gd name="connsiteX8" fmla="*/ 4282900 w 4282900"/>
              <a:gd name="connsiteY8" fmla="*/ 3746068 h 5795027"/>
              <a:gd name="connsiteX9" fmla="*/ 3723546 w 4282900"/>
              <a:gd name="connsiteY9" fmla="*/ 4939455 h 5795027"/>
              <a:gd name="connsiteX10" fmla="*/ 2332829 w 4282900"/>
              <a:gd name="connsiteY10" fmla="*/ 5630311 h 5795027"/>
              <a:gd name="connsiteX11" fmla="*/ 2137940 w 4282900"/>
              <a:gd name="connsiteY11" fmla="*/ 5795027 h 5795027"/>
              <a:gd name="connsiteX12" fmla="*/ 1950069 w 4282900"/>
              <a:gd name="connsiteY12" fmla="*/ 5630311 h 5795027"/>
              <a:gd name="connsiteX13" fmla="*/ 559353 w 4282900"/>
              <a:gd name="connsiteY13" fmla="*/ 4939455 h 5795027"/>
              <a:gd name="connsiteX14" fmla="*/ 0 w 4282900"/>
              <a:gd name="connsiteY14" fmla="*/ 3746068 h 5795027"/>
              <a:gd name="connsiteX15" fmla="*/ 0 w 4282900"/>
              <a:gd name="connsiteY15" fmla="*/ 3441681 h 5795027"/>
              <a:gd name="connsiteX16" fmla="*/ 0 w 4282900"/>
              <a:gd name="connsiteY16" fmla="*/ 3042471 h 5795027"/>
              <a:gd name="connsiteX17" fmla="*/ 0 w 4282900"/>
              <a:gd name="connsiteY17" fmla="*/ 2752557 h 5795027"/>
              <a:gd name="connsiteX18" fmla="*/ 0 w 4282900"/>
              <a:gd name="connsiteY18" fmla="*/ 2231503 h 5795027"/>
              <a:gd name="connsiteX19" fmla="*/ 0 w 4282900"/>
              <a:gd name="connsiteY19" fmla="*/ 2048959 h 5795027"/>
              <a:gd name="connsiteX20" fmla="*/ 559354 w 4282900"/>
              <a:gd name="connsiteY20" fmla="*/ 855573 h 5795027"/>
              <a:gd name="connsiteX21" fmla="*/ 1950071 w 4282900"/>
              <a:gd name="connsiteY21" fmla="*/ 164715 h 579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282900" h="5795027">
                <a:moveTo>
                  <a:pt x="2144960" y="0"/>
                </a:moveTo>
                <a:lnTo>
                  <a:pt x="2332832" y="164715"/>
                </a:lnTo>
                <a:cubicBezTo>
                  <a:pt x="2798675" y="524709"/>
                  <a:pt x="3323620" y="623869"/>
                  <a:pt x="3723546" y="855573"/>
                </a:cubicBezTo>
                <a:cubicBezTo>
                  <a:pt x="4108105" y="1124469"/>
                  <a:pt x="4282900" y="1432851"/>
                  <a:pt x="4282900" y="2048959"/>
                </a:cubicBezTo>
                <a:lnTo>
                  <a:pt x="4282900" y="2231503"/>
                </a:lnTo>
                <a:lnTo>
                  <a:pt x="4282900" y="2752557"/>
                </a:lnTo>
                <a:lnTo>
                  <a:pt x="4282900" y="3042471"/>
                </a:lnTo>
                <a:lnTo>
                  <a:pt x="4282900" y="3441681"/>
                </a:lnTo>
                <a:lnTo>
                  <a:pt x="4282900" y="3746068"/>
                </a:lnTo>
                <a:cubicBezTo>
                  <a:pt x="4282900" y="4362177"/>
                  <a:pt x="4108103" y="4670559"/>
                  <a:pt x="3723546" y="4939455"/>
                </a:cubicBezTo>
                <a:cubicBezTo>
                  <a:pt x="3323617" y="5171158"/>
                  <a:pt x="2798672" y="5270318"/>
                  <a:pt x="2332829" y="5630311"/>
                </a:cubicBezTo>
                <a:lnTo>
                  <a:pt x="2137940" y="5795027"/>
                </a:lnTo>
                <a:lnTo>
                  <a:pt x="1950069" y="5630311"/>
                </a:lnTo>
                <a:cubicBezTo>
                  <a:pt x="1484225" y="5270318"/>
                  <a:pt x="959280" y="5171158"/>
                  <a:pt x="559353" y="4939455"/>
                </a:cubicBezTo>
                <a:cubicBezTo>
                  <a:pt x="174796" y="4670559"/>
                  <a:pt x="0" y="4362177"/>
                  <a:pt x="0" y="3746068"/>
                </a:cubicBezTo>
                <a:lnTo>
                  <a:pt x="0" y="3441681"/>
                </a:lnTo>
                <a:lnTo>
                  <a:pt x="0" y="3042471"/>
                </a:lnTo>
                <a:lnTo>
                  <a:pt x="0" y="2752557"/>
                </a:lnTo>
                <a:lnTo>
                  <a:pt x="0" y="2231503"/>
                </a:lnTo>
                <a:lnTo>
                  <a:pt x="0" y="2048959"/>
                </a:lnTo>
                <a:cubicBezTo>
                  <a:pt x="0" y="1432851"/>
                  <a:pt x="174797" y="1124469"/>
                  <a:pt x="559354" y="855573"/>
                </a:cubicBezTo>
                <a:cubicBezTo>
                  <a:pt x="959283" y="623869"/>
                  <a:pt x="1484227" y="524709"/>
                  <a:pt x="1950071" y="164715"/>
                </a:cubicBezTo>
                <a:close/>
              </a:path>
            </a:pathLst>
          </a:custGeom>
          <a:noFill/>
          <a:ln w="25400" cap="rnd">
            <a:solidFill>
              <a:srgbClr val="FFFFFF">
                <a:alpha val="67000"/>
              </a:srgb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194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D93946D1-317E-4D93-98CD-1A773634B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51E65B8-A700-4DD8-E8D4-B392DF1269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2501" y="1205039"/>
            <a:ext cx="9443055" cy="536682"/>
          </a:xfrm>
        </p:spPr>
        <p:txBody>
          <a:bodyPr anchor="b">
            <a:normAutofit fontScale="90000"/>
          </a:bodyPr>
          <a:lstStyle/>
          <a:p>
            <a:r>
              <a:rPr lang="es-MX" dirty="0"/>
              <a:t>¿Qué es la deserialización?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E3465A7-FA21-69D9-F13A-6BEB74779A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2502" y="1905299"/>
            <a:ext cx="6924734" cy="4565839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s-MX" dirty="0"/>
              <a:t>La deserialización es el proceso de convertir datos en un formato serializado (como JSON o XML) de nuevo a un objeto o estructura de datos. Esta operación es común en aplicaciones que utilizan la comunicación entre diferentes componentes o sistemas. Sin embargo, cuando se maneja de manera insegura, la deserialización puede convertirse en una vulnerabilidad.</a:t>
            </a:r>
            <a:endParaRPr lang="es-MX" sz="50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8B179A9-8053-4E1F-A1F1-97A776016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5381" y="1907347"/>
            <a:ext cx="2249810" cy="3044131"/>
          </a:xfrm>
          <a:custGeom>
            <a:avLst/>
            <a:gdLst>
              <a:gd name="connsiteX0" fmla="*/ 2144960 w 4282900"/>
              <a:gd name="connsiteY0" fmla="*/ 0 h 5795027"/>
              <a:gd name="connsiteX1" fmla="*/ 2332832 w 4282900"/>
              <a:gd name="connsiteY1" fmla="*/ 164715 h 5795027"/>
              <a:gd name="connsiteX2" fmla="*/ 3723546 w 4282900"/>
              <a:gd name="connsiteY2" fmla="*/ 855573 h 5795027"/>
              <a:gd name="connsiteX3" fmla="*/ 4282900 w 4282900"/>
              <a:gd name="connsiteY3" fmla="*/ 2048959 h 5795027"/>
              <a:gd name="connsiteX4" fmla="*/ 4282900 w 4282900"/>
              <a:gd name="connsiteY4" fmla="*/ 2231503 h 5795027"/>
              <a:gd name="connsiteX5" fmla="*/ 4282900 w 4282900"/>
              <a:gd name="connsiteY5" fmla="*/ 2752557 h 5795027"/>
              <a:gd name="connsiteX6" fmla="*/ 4282900 w 4282900"/>
              <a:gd name="connsiteY6" fmla="*/ 3042471 h 5795027"/>
              <a:gd name="connsiteX7" fmla="*/ 4282900 w 4282900"/>
              <a:gd name="connsiteY7" fmla="*/ 3441681 h 5795027"/>
              <a:gd name="connsiteX8" fmla="*/ 4282900 w 4282900"/>
              <a:gd name="connsiteY8" fmla="*/ 3746068 h 5795027"/>
              <a:gd name="connsiteX9" fmla="*/ 3723546 w 4282900"/>
              <a:gd name="connsiteY9" fmla="*/ 4939455 h 5795027"/>
              <a:gd name="connsiteX10" fmla="*/ 2332829 w 4282900"/>
              <a:gd name="connsiteY10" fmla="*/ 5630311 h 5795027"/>
              <a:gd name="connsiteX11" fmla="*/ 2137940 w 4282900"/>
              <a:gd name="connsiteY11" fmla="*/ 5795027 h 5795027"/>
              <a:gd name="connsiteX12" fmla="*/ 1950069 w 4282900"/>
              <a:gd name="connsiteY12" fmla="*/ 5630311 h 5795027"/>
              <a:gd name="connsiteX13" fmla="*/ 559353 w 4282900"/>
              <a:gd name="connsiteY13" fmla="*/ 4939455 h 5795027"/>
              <a:gd name="connsiteX14" fmla="*/ 0 w 4282900"/>
              <a:gd name="connsiteY14" fmla="*/ 3746068 h 5795027"/>
              <a:gd name="connsiteX15" fmla="*/ 0 w 4282900"/>
              <a:gd name="connsiteY15" fmla="*/ 3441681 h 5795027"/>
              <a:gd name="connsiteX16" fmla="*/ 0 w 4282900"/>
              <a:gd name="connsiteY16" fmla="*/ 3042471 h 5795027"/>
              <a:gd name="connsiteX17" fmla="*/ 0 w 4282900"/>
              <a:gd name="connsiteY17" fmla="*/ 2752557 h 5795027"/>
              <a:gd name="connsiteX18" fmla="*/ 0 w 4282900"/>
              <a:gd name="connsiteY18" fmla="*/ 2231503 h 5795027"/>
              <a:gd name="connsiteX19" fmla="*/ 0 w 4282900"/>
              <a:gd name="connsiteY19" fmla="*/ 2048959 h 5795027"/>
              <a:gd name="connsiteX20" fmla="*/ 559354 w 4282900"/>
              <a:gd name="connsiteY20" fmla="*/ 855573 h 5795027"/>
              <a:gd name="connsiteX21" fmla="*/ 1950071 w 4282900"/>
              <a:gd name="connsiteY21" fmla="*/ 164715 h 579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282900" h="5795027">
                <a:moveTo>
                  <a:pt x="2144960" y="0"/>
                </a:moveTo>
                <a:lnTo>
                  <a:pt x="2332832" y="164715"/>
                </a:lnTo>
                <a:cubicBezTo>
                  <a:pt x="2798675" y="524709"/>
                  <a:pt x="3323620" y="623869"/>
                  <a:pt x="3723546" y="855573"/>
                </a:cubicBezTo>
                <a:cubicBezTo>
                  <a:pt x="4108105" y="1124469"/>
                  <a:pt x="4282900" y="1432851"/>
                  <a:pt x="4282900" y="2048959"/>
                </a:cubicBezTo>
                <a:lnTo>
                  <a:pt x="4282900" y="2231503"/>
                </a:lnTo>
                <a:lnTo>
                  <a:pt x="4282900" y="2752557"/>
                </a:lnTo>
                <a:lnTo>
                  <a:pt x="4282900" y="3042471"/>
                </a:lnTo>
                <a:lnTo>
                  <a:pt x="4282900" y="3441681"/>
                </a:lnTo>
                <a:lnTo>
                  <a:pt x="4282900" y="3746068"/>
                </a:lnTo>
                <a:cubicBezTo>
                  <a:pt x="4282900" y="4362177"/>
                  <a:pt x="4108103" y="4670559"/>
                  <a:pt x="3723546" y="4939455"/>
                </a:cubicBezTo>
                <a:cubicBezTo>
                  <a:pt x="3323617" y="5171158"/>
                  <a:pt x="2798672" y="5270318"/>
                  <a:pt x="2332829" y="5630311"/>
                </a:cubicBezTo>
                <a:lnTo>
                  <a:pt x="2137940" y="5795027"/>
                </a:lnTo>
                <a:lnTo>
                  <a:pt x="1950069" y="5630311"/>
                </a:lnTo>
                <a:cubicBezTo>
                  <a:pt x="1484225" y="5270318"/>
                  <a:pt x="959280" y="5171158"/>
                  <a:pt x="559353" y="4939455"/>
                </a:cubicBezTo>
                <a:cubicBezTo>
                  <a:pt x="174796" y="4670559"/>
                  <a:pt x="0" y="4362177"/>
                  <a:pt x="0" y="3746068"/>
                </a:cubicBezTo>
                <a:lnTo>
                  <a:pt x="0" y="3441681"/>
                </a:lnTo>
                <a:lnTo>
                  <a:pt x="0" y="3042471"/>
                </a:lnTo>
                <a:lnTo>
                  <a:pt x="0" y="2752557"/>
                </a:lnTo>
                <a:lnTo>
                  <a:pt x="0" y="2231503"/>
                </a:lnTo>
                <a:lnTo>
                  <a:pt x="0" y="2048959"/>
                </a:lnTo>
                <a:cubicBezTo>
                  <a:pt x="0" y="1432851"/>
                  <a:pt x="174797" y="1124469"/>
                  <a:pt x="559354" y="855573"/>
                </a:cubicBezTo>
                <a:cubicBezTo>
                  <a:pt x="959283" y="623869"/>
                  <a:pt x="1484227" y="524709"/>
                  <a:pt x="1950071" y="164715"/>
                </a:cubicBezTo>
                <a:close/>
              </a:path>
            </a:pathLst>
          </a:custGeom>
          <a:solidFill>
            <a:schemeClr val="bg2">
              <a:lumMod val="75000"/>
              <a:alpha val="15000"/>
            </a:schemeClr>
          </a:solidFill>
          <a:ln w="25400" cap="rnd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732138F-A904-47FA-A71D-550BA23AD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64177" y="1824533"/>
            <a:ext cx="2372219" cy="3209758"/>
          </a:xfrm>
          <a:custGeom>
            <a:avLst/>
            <a:gdLst>
              <a:gd name="connsiteX0" fmla="*/ 2144960 w 4282900"/>
              <a:gd name="connsiteY0" fmla="*/ 0 h 5795027"/>
              <a:gd name="connsiteX1" fmla="*/ 2332832 w 4282900"/>
              <a:gd name="connsiteY1" fmla="*/ 164715 h 5795027"/>
              <a:gd name="connsiteX2" fmla="*/ 3723546 w 4282900"/>
              <a:gd name="connsiteY2" fmla="*/ 855573 h 5795027"/>
              <a:gd name="connsiteX3" fmla="*/ 4282900 w 4282900"/>
              <a:gd name="connsiteY3" fmla="*/ 2048959 h 5795027"/>
              <a:gd name="connsiteX4" fmla="*/ 4282900 w 4282900"/>
              <a:gd name="connsiteY4" fmla="*/ 2231503 h 5795027"/>
              <a:gd name="connsiteX5" fmla="*/ 4282900 w 4282900"/>
              <a:gd name="connsiteY5" fmla="*/ 2752557 h 5795027"/>
              <a:gd name="connsiteX6" fmla="*/ 4282900 w 4282900"/>
              <a:gd name="connsiteY6" fmla="*/ 3042471 h 5795027"/>
              <a:gd name="connsiteX7" fmla="*/ 4282900 w 4282900"/>
              <a:gd name="connsiteY7" fmla="*/ 3441681 h 5795027"/>
              <a:gd name="connsiteX8" fmla="*/ 4282900 w 4282900"/>
              <a:gd name="connsiteY8" fmla="*/ 3746068 h 5795027"/>
              <a:gd name="connsiteX9" fmla="*/ 3723546 w 4282900"/>
              <a:gd name="connsiteY9" fmla="*/ 4939455 h 5795027"/>
              <a:gd name="connsiteX10" fmla="*/ 2332829 w 4282900"/>
              <a:gd name="connsiteY10" fmla="*/ 5630311 h 5795027"/>
              <a:gd name="connsiteX11" fmla="*/ 2137940 w 4282900"/>
              <a:gd name="connsiteY11" fmla="*/ 5795027 h 5795027"/>
              <a:gd name="connsiteX12" fmla="*/ 1950069 w 4282900"/>
              <a:gd name="connsiteY12" fmla="*/ 5630311 h 5795027"/>
              <a:gd name="connsiteX13" fmla="*/ 559353 w 4282900"/>
              <a:gd name="connsiteY13" fmla="*/ 4939455 h 5795027"/>
              <a:gd name="connsiteX14" fmla="*/ 0 w 4282900"/>
              <a:gd name="connsiteY14" fmla="*/ 3746068 h 5795027"/>
              <a:gd name="connsiteX15" fmla="*/ 0 w 4282900"/>
              <a:gd name="connsiteY15" fmla="*/ 3441681 h 5795027"/>
              <a:gd name="connsiteX16" fmla="*/ 0 w 4282900"/>
              <a:gd name="connsiteY16" fmla="*/ 3042471 h 5795027"/>
              <a:gd name="connsiteX17" fmla="*/ 0 w 4282900"/>
              <a:gd name="connsiteY17" fmla="*/ 2752557 h 5795027"/>
              <a:gd name="connsiteX18" fmla="*/ 0 w 4282900"/>
              <a:gd name="connsiteY18" fmla="*/ 2231503 h 5795027"/>
              <a:gd name="connsiteX19" fmla="*/ 0 w 4282900"/>
              <a:gd name="connsiteY19" fmla="*/ 2048959 h 5795027"/>
              <a:gd name="connsiteX20" fmla="*/ 559354 w 4282900"/>
              <a:gd name="connsiteY20" fmla="*/ 855573 h 5795027"/>
              <a:gd name="connsiteX21" fmla="*/ 1950071 w 4282900"/>
              <a:gd name="connsiteY21" fmla="*/ 164715 h 579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282900" h="5795027">
                <a:moveTo>
                  <a:pt x="2144960" y="0"/>
                </a:moveTo>
                <a:lnTo>
                  <a:pt x="2332832" y="164715"/>
                </a:lnTo>
                <a:cubicBezTo>
                  <a:pt x="2798675" y="524709"/>
                  <a:pt x="3323620" y="623869"/>
                  <a:pt x="3723546" y="855573"/>
                </a:cubicBezTo>
                <a:cubicBezTo>
                  <a:pt x="4108105" y="1124469"/>
                  <a:pt x="4282900" y="1432851"/>
                  <a:pt x="4282900" y="2048959"/>
                </a:cubicBezTo>
                <a:lnTo>
                  <a:pt x="4282900" y="2231503"/>
                </a:lnTo>
                <a:lnTo>
                  <a:pt x="4282900" y="2752557"/>
                </a:lnTo>
                <a:lnTo>
                  <a:pt x="4282900" y="3042471"/>
                </a:lnTo>
                <a:lnTo>
                  <a:pt x="4282900" y="3441681"/>
                </a:lnTo>
                <a:lnTo>
                  <a:pt x="4282900" y="3746068"/>
                </a:lnTo>
                <a:cubicBezTo>
                  <a:pt x="4282900" y="4362177"/>
                  <a:pt x="4108103" y="4670559"/>
                  <a:pt x="3723546" y="4939455"/>
                </a:cubicBezTo>
                <a:cubicBezTo>
                  <a:pt x="3323617" y="5171158"/>
                  <a:pt x="2798672" y="5270318"/>
                  <a:pt x="2332829" y="5630311"/>
                </a:cubicBezTo>
                <a:lnTo>
                  <a:pt x="2137940" y="5795027"/>
                </a:lnTo>
                <a:lnTo>
                  <a:pt x="1950069" y="5630311"/>
                </a:lnTo>
                <a:cubicBezTo>
                  <a:pt x="1484225" y="5270318"/>
                  <a:pt x="959280" y="5171158"/>
                  <a:pt x="559353" y="4939455"/>
                </a:cubicBezTo>
                <a:cubicBezTo>
                  <a:pt x="174796" y="4670559"/>
                  <a:pt x="0" y="4362177"/>
                  <a:pt x="0" y="3746068"/>
                </a:cubicBezTo>
                <a:lnTo>
                  <a:pt x="0" y="3441681"/>
                </a:lnTo>
                <a:lnTo>
                  <a:pt x="0" y="3042471"/>
                </a:lnTo>
                <a:lnTo>
                  <a:pt x="0" y="2752557"/>
                </a:lnTo>
                <a:lnTo>
                  <a:pt x="0" y="2231503"/>
                </a:lnTo>
                <a:lnTo>
                  <a:pt x="0" y="2048959"/>
                </a:lnTo>
                <a:cubicBezTo>
                  <a:pt x="0" y="1432851"/>
                  <a:pt x="174797" y="1124469"/>
                  <a:pt x="559354" y="855573"/>
                </a:cubicBezTo>
                <a:cubicBezTo>
                  <a:pt x="959283" y="623869"/>
                  <a:pt x="1484227" y="524709"/>
                  <a:pt x="1950071" y="164715"/>
                </a:cubicBezTo>
                <a:close/>
              </a:path>
            </a:pathLst>
          </a:custGeom>
          <a:noFill/>
          <a:ln w="25400" cap="rnd">
            <a:solidFill>
              <a:schemeClr val="bg2">
                <a:lumMod val="75000"/>
                <a:alpha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1D3118C-8CF1-4DA9-B23B-3E82AB9749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43705" y="1907347"/>
            <a:ext cx="2249810" cy="3044131"/>
          </a:xfrm>
          <a:custGeom>
            <a:avLst/>
            <a:gdLst>
              <a:gd name="connsiteX0" fmla="*/ 2144960 w 4282900"/>
              <a:gd name="connsiteY0" fmla="*/ 0 h 5795027"/>
              <a:gd name="connsiteX1" fmla="*/ 2332832 w 4282900"/>
              <a:gd name="connsiteY1" fmla="*/ 164715 h 5795027"/>
              <a:gd name="connsiteX2" fmla="*/ 3723546 w 4282900"/>
              <a:gd name="connsiteY2" fmla="*/ 855573 h 5795027"/>
              <a:gd name="connsiteX3" fmla="*/ 4282900 w 4282900"/>
              <a:gd name="connsiteY3" fmla="*/ 2048959 h 5795027"/>
              <a:gd name="connsiteX4" fmla="*/ 4282900 w 4282900"/>
              <a:gd name="connsiteY4" fmla="*/ 2231503 h 5795027"/>
              <a:gd name="connsiteX5" fmla="*/ 4282900 w 4282900"/>
              <a:gd name="connsiteY5" fmla="*/ 2752557 h 5795027"/>
              <a:gd name="connsiteX6" fmla="*/ 4282900 w 4282900"/>
              <a:gd name="connsiteY6" fmla="*/ 3042471 h 5795027"/>
              <a:gd name="connsiteX7" fmla="*/ 4282900 w 4282900"/>
              <a:gd name="connsiteY7" fmla="*/ 3441681 h 5795027"/>
              <a:gd name="connsiteX8" fmla="*/ 4282900 w 4282900"/>
              <a:gd name="connsiteY8" fmla="*/ 3746068 h 5795027"/>
              <a:gd name="connsiteX9" fmla="*/ 3723546 w 4282900"/>
              <a:gd name="connsiteY9" fmla="*/ 4939455 h 5795027"/>
              <a:gd name="connsiteX10" fmla="*/ 2332829 w 4282900"/>
              <a:gd name="connsiteY10" fmla="*/ 5630311 h 5795027"/>
              <a:gd name="connsiteX11" fmla="*/ 2137940 w 4282900"/>
              <a:gd name="connsiteY11" fmla="*/ 5795027 h 5795027"/>
              <a:gd name="connsiteX12" fmla="*/ 1950069 w 4282900"/>
              <a:gd name="connsiteY12" fmla="*/ 5630311 h 5795027"/>
              <a:gd name="connsiteX13" fmla="*/ 559353 w 4282900"/>
              <a:gd name="connsiteY13" fmla="*/ 4939455 h 5795027"/>
              <a:gd name="connsiteX14" fmla="*/ 0 w 4282900"/>
              <a:gd name="connsiteY14" fmla="*/ 3746068 h 5795027"/>
              <a:gd name="connsiteX15" fmla="*/ 0 w 4282900"/>
              <a:gd name="connsiteY15" fmla="*/ 3441681 h 5795027"/>
              <a:gd name="connsiteX16" fmla="*/ 0 w 4282900"/>
              <a:gd name="connsiteY16" fmla="*/ 3042471 h 5795027"/>
              <a:gd name="connsiteX17" fmla="*/ 0 w 4282900"/>
              <a:gd name="connsiteY17" fmla="*/ 2752557 h 5795027"/>
              <a:gd name="connsiteX18" fmla="*/ 0 w 4282900"/>
              <a:gd name="connsiteY18" fmla="*/ 2231503 h 5795027"/>
              <a:gd name="connsiteX19" fmla="*/ 0 w 4282900"/>
              <a:gd name="connsiteY19" fmla="*/ 2048959 h 5795027"/>
              <a:gd name="connsiteX20" fmla="*/ 559354 w 4282900"/>
              <a:gd name="connsiteY20" fmla="*/ 855573 h 5795027"/>
              <a:gd name="connsiteX21" fmla="*/ 1950071 w 4282900"/>
              <a:gd name="connsiteY21" fmla="*/ 164715 h 579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282900" h="5795027">
                <a:moveTo>
                  <a:pt x="2144960" y="0"/>
                </a:moveTo>
                <a:lnTo>
                  <a:pt x="2332832" y="164715"/>
                </a:lnTo>
                <a:cubicBezTo>
                  <a:pt x="2798675" y="524709"/>
                  <a:pt x="3323620" y="623869"/>
                  <a:pt x="3723546" y="855573"/>
                </a:cubicBezTo>
                <a:cubicBezTo>
                  <a:pt x="4108105" y="1124469"/>
                  <a:pt x="4282900" y="1432851"/>
                  <a:pt x="4282900" y="2048959"/>
                </a:cubicBezTo>
                <a:lnTo>
                  <a:pt x="4282900" y="2231503"/>
                </a:lnTo>
                <a:lnTo>
                  <a:pt x="4282900" y="2752557"/>
                </a:lnTo>
                <a:lnTo>
                  <a:pt x="4282900" y="3042471"/>
                </a:lnTo>
                <a:lnTo>
                  <a:pt x="4282900" y="3441681"/>
                </a:lnTo>
                <a:lnTo>
                  <a:pt x="4282900" y="3746068"/>
                </a:lnTo>
                <a:cubicBezTo>
                  <a:pt x="4282900" y="4362177"/>
                  <a:pt x="4108103" y="4670559"/>
                  <a:pt x="3723546" y="4939455"/>
                </a:cubicBezTo>
                <a:cubicBezTo>
                  <a:pt x="3323617" y="5171158"/>
                  <a:pt x="2798672" y="5270318"/>
                  <a:pt x="2332829" y="5630311"/>
                </a:cubicBezTo>
                <a:lnTo>
                  <a:pt x="2137940" y="5795027"/>
                </a:lnTo>
                <a:lnTo>
                  <a:pt x="1950069" y="5630311"/>
                </a:lnTo>
                <a:cubicBezTo>
                  <a:pt x="1484225" y="5270318"/>
                  <a:pt x="959280" y="5171158"/>
                  <a:pt x="559353" y="4939455"/>
                </a:cubicBezTo>
                <a:cubicBezTo>
                  <a:pt x="174796" y="4670559"/>
                  <a:pt x="0" y="4362177"/>
                  <a:pt x="0" y="3746068"/>
                </a:cubicBezTo>
                <a:lnTo>
                  <a:pt x="0" y="3441681"/>
                </a:lnTo>
                <a:lnTo>
                  <a:pt x="0" y="3042471"/>
                </a:lnTo>
                <a:lnTo>
                  <a:pt x="0" y="2752557"/>
                </a:lnTo>
                <a:lnTo>
                  <a:pt x="0" y="2231503"/>
                </a:lnTo>
                <a:lnTo>
                  <a:pt x="0" y="2048959"/>
                </a:lnTo>
                <a:cubicBezTo>
                  <a:pt x="0" y="1432851"/>
                  <a:pt x="174797" y="1124469"/>
                  <a:pt x="559354" y="855573"/>
                </a:cubicBezTo>
                <a:cubicBezTo>
                  <a:pt x="959283" y="623869"/>
                  <a:pt x="1484227" y="524709"/>
                  <a:pt x="1950071" y="164715"/>
                </a:cubicBezTo>
                <a:close/>
              </a:path>
            </a:pathLst>
          </a:custGeom>
          <a:solidFill>
            <a:schemeClr val="bg2">
              <a:lumMod val="75000"/>
              <a:alpha val="15000"/>
            </a:schemeClr>
          </a:solidFill>
          <a:ln w="25400" cap="rnd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E68AA3D-1928-4113-A553-429ED35237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82500" y="1824533"/>
            <a:ext cx="2372219" cy="3209758"/>
          </a:xfrm>
          <a:custGeom>
            <a:avLst/>
            <a:gdLst>
              <a:gd name="connsiteX0" fmla="*/ 2144960 w 4282900"/>
              <a:gd name="connsiteY0" fmla="*/ 0 h 5795027"/>
              <a:gd name="connsiteX1" fmla="*/ 2332832 w 4282900"/>
              <a:gd name="connsiteY1" fmla="*/ 164715 h 5795027"/>
              <a:gd name="connsiteX2" fmla="*/ 3723546 w 4282900"/>
              <a:gd name="connsiteY2" fmla="*/ 855573 h 5795027"/>
              <a:gd name="connsiteX3" fmla="*/ 4282900 w 4282900"/>
              <a:gd name="connsiteY3" fmla="*/ 2048959 h 5795027"/>
              <a:gd name="connsiteX4" fmla="*/ 4282900 w 4282900"/>
              <a:gd name="connsiteY4" fmla="*/ 2231503 h 5795027"/>
              <a:gd name="connsiteX5" fmla="*/ 4282900 w 4282900"/>
              <a:gd name="connsiteY5" fmla="*/ 2752557 h 5795027"/>
              <a:gd name="connsiteX6" fmla="*/ 4282900 w 4282900"/>
              <a:gd name="connsiteY6" fmla="*/ 3042471 h 5795027"/>
              <a:gd name="connsiteX7" fmla="*/ 4282900 w 4282900"/>
              <a:gd name="connsiteY7" fmla="*/ 3441681 h 5795027"/>
              <a:gd name="connsiteX8" fmla="*/ 4282900 w 4282900"/>
              <a:gd name="connsiteY8" fmla="*/ 3746068 h 5795027"/>
              <a:gd name="connsiteX9" fmla="*/ 3723546 w 4282900"/>
              <a:gd name="connsiteY9" fmla="*/ 4939455 h 5795027"/>
              <a:gd name="connsiteX10" fmla="*/ 2332829 w 4282900"/>
              <a:gd name="connsiteY10" fmla="*/ 5630311 h 5795027"/>
              <a:gd name="connsiteX11" fmla="*/ 2137940 w 4282900"/>
              <a:gd name="connsiteY11" fmla="*/ 5795027 h 5795027"/>
              <a:gd name="connsiteX12" fmla="*/ 1950069 w 4282900"/>
              <a:gd name="connsiteY12" fmla="*/ 5630311 h 5795027"/>
              <a:gd name="connsiteX13" fmla="*/ 559353 w 4282900"/>
              <a:gd name="connsiteY13" fmla="*/ 4939455 h 5795027"/>
              <a:gd name="connsiteX14" fmla="*/ 0 w 4282900"/>
              <a:gd name="connsiteY14" fmla="*/ 3746068 h 5795027"/>
              <a:gd name="connsiteX15" fmla="*/ 0 w 4282900"/>
              <a:gd name="connsiteY15" fmla="*/ 3441681 h 5795027"/>
              <a:gd name="connsiteX16" fmla="*/ 0 w 4282900"/>
              <a:gd name="connsiteY16" fmla="*/ 3042471 h 5795027"/>
              <a:gd name="connsiteX17" fmla="*/ 0 w 4282900"/>
              <a:gd name="connsiteY17" fmla="*/ 2752557 h 5795027"/>
              <a:gd name="connsiteX18" fmla="*/ 0 w 4282900"/>
              <a:gd name="connsiteY18" fmla="*/ 2231503 h 5795027"/>
              <a:gd name="connsiteX19" fmla="*/ 0 w 4282900"/>
              <a:gd name="connsiteY19" fmla="*/ 2048959 h 5795027"/>
              <a:gd name="connsiteX20" fmla="*/ 559354 w 4282900"/>
              <a:gd name="connsiteY20" fmla="*/ 855573 h 5795027"/>
              <a:gd name="connsiteX21" fmla="*/ 1950071 w 4282900"/>
              <a:gd name="connsiteY21" fmla="*/ 164715 h 579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282900" h="5795027">
                <a:moveTo>
                  <a:pt x="2144960" y="0"/>
                </a:moveTo>
                <a:lnTo>
                  <a:pt x="2332832" y="164715"/>
                </a:lnTo>
                <a:cubicBezTo>
                  <a:pt x="2798675" y="524709"/>
                  <a:pt x="3323620" y="623869"/>
                  <a:pt x="3723546" y="855573"/>
                </a:cubicBezTo>
                <a:cubicBezTo>
                  <a:pt x="4108105" y="1124469"/>
                  <a:pt x="4282900" y="1432851"/>
                  <a:pt x="4282900" y="2048959"/>
                </a:cubicBezTo>
                <a:lnTo>
                  <a:pt x="4282900" y="2231503"/>
                </a:lnTo>
                <a:lnTo>
                  <a:pt x="4282900" y="2752557"/>
                </a:lnTo>
                <a:lnTo>
                  <a:pt x="4282900" y="3042471"/>
                </a:lnTo>
                <a:lnTo>
                  <a:pt x="4282900" y="3441681"/>
                </a:lnTo>
                <a:lnTo>
                  <a:pt x="4282900" y="3746068"/>
                </a:lnTo>
                <a:cubicBezTo>
                  <a:pt x="4282900" y="4362177"/>
                  <a:pt x="4108103" y="4670559"/>
                  <a:pt x="3723546" y="4939455"/>
                </a:cubicBezTo>
                <a:cubicBezTo>
                  <a:pt x="3323617" y="5171158"/>
                  <a:pt x="2798672" y="5270318"/>
                  <a:pt x="2332829" y="5630311"/>
                </a:cubicBezTo>
                <a:lnTo>
                  <a:pt x="2137940" y="5795027"/>
                </a:lnTo>
                <a:lnTo>
                  <a:pt x="1950069" y="5630311"/>
                </a:lnTo>
                <a:cubicBezTo>
                  <a:pt x="1484225" y="5270318"/>
                  <a:pt x="959280" y="5171158"/>
                  <a:pt x="559353" y="4939455"/>
                </a:cubicBezTo>
                <a:cubicBezTo>
                  <a:pt x="174796" y="4670559"/>
                  <a:pt x="0" y="4362177"/>
                  <a:pt x="0" y="3746068"/>
                </a:cubicBezTo>
                <a:lnTo>
                  <a:pt x="0" y="3441681"/>
                </a:lnTo>
                <a:lnTo>
                  <a:pt x="0" y="3042471"/>
                </a:lnTo>
                <a:lnTo>
                  <a:pt x="0" y="2752557"/>
                </a:lnTo>
                <a:lnTo>
                  <a:pt x="0" y="2231503"/>
                </a:lnTo>
                <a:lnTo>
                  <a:pt x="0" y="2048959"/>
                </a:lnTo>
                <a:cubicBezTo>
                  <a:pt x="0" y="1432851"/>
                  <a:pt x="174797" y="1124469"/>
                  <a:pt x="559354" y="855573"/>
                </a:cubicBezTo>
                <a:cubicBezTo>
                  <a:pt x="959283" y="623869"/>
                  <a:pt x="1484227" y="524709"/>
                  <a:pt x="1950071" y="164715"/>
                </a:cubicBezTo>
                <a:close/>
              </a:path>
            </a:pathLst>
          </a:custGeom>
          <a:noFill/>
          <a:ln w="25400" cap="rnd">
            <a:solidFill>
              <a:schemeClr val="bg2">
                <a:lumMod val="75000"/>
                <a:alpha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F154D25A-ABC3-471D-843E-8F284EAB92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84543" y="0"/>
            <a:ext cx="2249810" cy="2294745"/>
          </a:xfrm>
          <a:custGeom>
            <a:avLst/>
            <a:gdLst>
              <a:gd name="connsiteX0" fmla="*/ 49162 w 2249810"/>
              <a:gd name="connsiteY0" fmla="*/ 0 h 2294745"/>
              <a:gd name="connsiteX1" fmla="*/ 2200648 w 2249810"/>
              <a:gd name="connsiteY1" fmla="*/ 0 h 2294745"/>
              <a:gd name="connsiteX2" fmla="*/ 2210105 w 2249810"/>
              <a:gd name="connsiteY2" fmla="*/ 23601 h 2294745"/>
              <a:gd name="connsiteX3" fmla="*/ 2249810 w 2249810"/>
              <a:gd name="connsiteY3" fmla="*/ 326933 h 2294745"/>
              <a:gd name="connsiteX4" fmla="*/ 2249810 w 2249810"/>
              <a:gd name="connsiteY4" fmla="*/ 422824 h 2294745"/>
              <a:gd name="connsiteX5" fmla="*/ 2249810 w 2249810"/>
              <a:gd name="connsiteY5" fmla="*/ 696534 h 2294745"/>
              <a:gd name="connsiteX6" fmla="*/ 2249810 w 2249810"/>
              <a:gd name="connsiteY6" fmla="*/ 848826 h 2294745"/>
              <a:gd name="connsiteX7" fmla="*/ 2249810 w 2249810"/>
              <a:gd name="connsiteY7" fmla="*/ 1058531 h 2294745"/>
              <a:gd name="connsiteX8" fmla="*/ 2249810 w 2249810"/>
              <a:gd name="connsiteY8" fmla="*/ 1218426 h 2294745"/>
              <a:gd name="connsiteX9" fmla="*/ 1955981 w 2249810"/>
              <a:gd name="connsiteY9" fmla="*/ 1845313 h 2294745"/>
              <a:gd name="connsiteX10" fmla="*/ 1225437 w 2249810"/>
              <a:gd name="connsiteY10" fmla="*/ 2208220 h 2294745"/>
              <a:gd name="connsiteX11" fmla="*/ 1123061 w 2249810"/>
              <a:gd name="connsiteY11" fmla="*/ 2294745 h 2294745"/>
              <a:gd name="connsiteX12" fmla="*/ 1024372 w 2249810"/>
              <a:gd name="connsiteY12" fmla="*/ 2208220 h 2294745"/>
              <a:gd name="connsiteX13" fmla="*/ 293829 w 2249810"/>
              <a:gd name="connsiteY13" fmla="*/ 1845313 h 2294745"/>
              <a:gd name="connsiteX14" fmla="*/ 0 w 2249810"/>
              <a:gd name="connsiteY14" fmla="*/ 1218426 h 2294745"/>
              <a:gd name="connsiteX15" fmla="*/ 0 w 2249810"/>
              <a:gd name="connsiteY15" fmla="*/ 1058531 h 2294745"/>
              <a:gd name="connsiteX16" fmla="*/ 0 w 2249810"/>
              <a:gd name="connsiteY16" fmla="*/ 848826 h 2294745"/>
              <a:gd name="connsiteX17" fmla="*/ 0 w 2249810"/>
              <a:gd name="connsiteY17" fmla="*/ 696534 h 2294745"/>
              <a:gd name="connsiteX18" fmla="*/ 0 w 2249810"/>
              <a:gd name="connsiteY18" fmla="*/ 422824 h 2294745"/>
              <a:gd name="connsiteX19" fmla="*/ 0 w 2249810"/>
              <a:gd name="connsiteY19" fmla="*/ 326933 h 2294745"/>
              <a:gd name="connsiteX20" fmla="*/ 39706 w 2249810"/>
              <a:gd name="connsiteY20" fmla="*/ 23601 h 22947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249810" h="2294745">
                <a:moveTo>
                  <a:pt x="49162" y="0"/>
                </a:moveTo>
                <a:lnTo>
                  <a:pt x="2200648" y="0"/>
                </a:lnTo>
                <a:lnTo>
                  <a:pt x="2210105" y="23601"/>
                </a:lnTo>
                <a:cubicBezTo>
                  <a:pt x="2236898" y="106934"/>
                  <a:pt x="2249810" y="205568"/>
                  <a:pt x="2249810" y="326933"/>
                </a:cubicBezTo>
                <a:lnTo>
                  <a:pt x="2249810" y="422824"/>
                </a:lnTo>
                <a:lnTo>
                  <a:pt x="2249810" y="696534"/>
                </a:lnTo>
                <a:lnTo>
                  <a:pt x="2249810" y="848826"/>
                </a:lnTo>
                <a:lnTo>
                  <a:pt x="2249810" y="1058531"/>
                </a:lnTo>
                <a:lnTo>
                  <a:pt x="2249810" y="1218426"/>
                </a:lnTo>
                <a:cubicBezTo>
                  <a:pt x="2249810" y="1542068"/>
                  <a:pt x="2157989" y="1704061"/>
                  <a:pt x="1955981" y="1845313"/>
                </a:cubicBezTo>
                <a:cubicBezTo>
                  <a:pt x="1745898" y="1967026"/>
                  <a:pt x="1470144" y="2019115"/>
                  <a:pt x="1225437" y="2208220"/>
                </a:cubicBezTo>
                <a:lnTo>
                  <a:pt x="1123061" y="2294745"/>
                </a:lnTo>
                <a:lnTo>
                  <a:pt x="1024372" y="2208220"/>
                </a:lnTo>
                <a:cubicBezTo>
                  <a:pt x="779664" y="2019115"/>
                  <a:pt x="503910" y="1967026"/>
                  <a:pt x="293829" y="1845313"/>
                </a:cubicBezTo>
                <a:cubicBezTo>
                  <a:pt x="91821" y="1704061"/>
                  <a:pt x="0" y="1542068"/>
                  <a:pt x="0" y="1218426"/>
                </a:cubicBezTo>
                <a:lnTo>
                  <a:pt x="0" y="1058531"/>
                </a:lnTo>
                <a:lnTo>
                  <a:pt x="0" y="848826"/>
                </a:lnTo>
                <a:lnTo>
                  <a:pt x="0" y="696534"/>
                </a:lnTo>
                <a:lnTo>
                  <a:pt x="0" y="422824"/>
                </a:lnTo>
                <a:lnTo>
                  <a:pt x="0" y="326933"/>
                </a:lnTo>
                <a:cubicBezTo>
                  <a:pt x="0" y="205568"/>
                  <a:pt x="12913" y="106934"/>
                  <a:pt x="39706" y="23601"/>
                </a:cubicBezTo>
                <a:close/>
              </a:path>
            </a:pathLst>
          </a:custGeom>
          <a:solidFill>
            <a:schemeClr val="bg2">
              <a:lumMod val="75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6B46C890-89DD-45B3-8228-EA43662A42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23339" y="0"/>
            <a:ext cx="2372219" cy="2377558"/>
          </a:xfrm>
          <a:custGeom>
            <a:avLst/>
            <a:gdLst>
              <a:gd name="connsiteX0" fmla="*/ 37572 w 2372219"/>
              <a:gd name="connsiteY0" fmla="*/ 0 h 2377558"/>
              <a:gd name="connsiteX1" fmla="*/ 2334647 w 2372219"/>
              <a:gd name="connsiteY1" fmla="*/ 0 h 2377558"/>
              <a:gd name="connsiteX2" fmla="*/ 2353763 w 2372219"/>
              <a:gd name="connsiteY2" fmla="*/ 76379 h 2377558"/>
              <a:gd name="connsiteX3" fmla="*/ 2372219 w 2372219"/>
              <a:gd name="connsiteY3" fmla="*/ 302680 h 2377558"/>
              <a:gd name="connsiteX4" fmla="*/ 2372219 w 2372219"/>
              <a:gd name="connsiteY4" fmla="*/ 403788 h 2377558"/>
              <a:gd name="connsiteX5" fmla="*/ 2372219 w 2372219"/>
              <a:gd name="connsiteY5" fmla="*/ 692390 h 2377558"/>
              <a:gd name="connsiteX6" fmla="*/ 2372219 w 2372219"/>
              <a:gd name="connsiteY6" fmla="*/ 852968 h 2377558"/>
              <a:gd name="connsiteX7" fmla="*/ 2372219 w 2372219"/>
              <a:gd name="connsiteY7" fmla="*/ 1074083 h 2377558"/>
              <a:gd name="connsiteX8" fmla="*/ 2372219 w 2372219"/>
              <a:gd name="connsiteY8" fmla="*/ 1242678 h 2377558"/>
              <a:gd name="connsiteX9" fmla="*/ 2062403 w 2372219"/>
              <a:gd name="connsiteY9" fmla="*/ 1903673 h 2377558"/>
              <a:gd name="connsiteX10" fmla="*/ 1292111 w 2372219"/>
              <a:gd name="connsiteY10" fmla="*/ 2286325 h 2377558"/>
              <a:gd name="connsiteX11" fmla="*/ 1184165 w 2372219"/>
              <a:gd name="connsiteY11" fmla="*/ 2377558 h 2377558"/>
              <a:gd name="connsiteX12" fmla="*/ 1080107 w 2372219"/>
              <a:gd name="connsiteY12" fmla="*/ 2286325 h 2377558"/>
              <a:gd name="connsiteX13" fmla="*/ 309816 w 2372219"/>
              <a:gd name="connsiteY13" fmla="*/ 1903673 h 2377558"/>
              <a:gd name="connsiteX14" fmla="*/ 0 w 2372219"/>
              <a:gd name="connsiteY14" fmla="*/ 1242678 h 2377558"/>
              <a:gd name="connsiteX15" fmla="*/ 0 w 2372219"/>
              <a:gd name="connsiteY15" fmla="*/ 1074083 h 2377558"/>
              <a:gd name="connsiteX16" fmla="*/ 0 w 2372219"/>
              <a:gd name="connsiteY16" fmla="*/ 852968 h 2377558"/>
              <a:gd name="connsiteX17" fmla="*/ 0 w 2372219"/>
              <a:gd name="connsiteY17" fmla="*/ 692390 h 2377558"/>
              <a:gd name="connsiteX18" fmla="*/ 0 w 2372219"/>
              <a:gd name="connsiteY18" fmla="*/ 403788 h 2377558"/>
              <a:gd name="connsiteX19" fmla="*/ 0 w 2372219"/>
              <a:gd name="connsiteY19" fmla="*/ 302680 h 2377558"/>
              <a:gd name="connsiteX20" fmla="*/ 18456 w 2372219"/>
              <a:gd name="connsiteY20" fmla="*/ 76379 h 2377558"/>
              <a:gd name="connsiteX0" fmla="*/ 37572 w 2372219"/>
              <a:gd name="connsiteY0" fmla="*/ 0 h 2377558"/>
              <a:gd name="connsiteX1" fmla="*/ 2334647 w 2372219"/>
              <a:gd name="connsiteY1" fmla="*/ 0 h 2377558"/>
              <a:gd name="connsiteX2" fmla="*/ 2353763 w 2372219"/>
              <a:gd name="connsiteY2" fmla="*/ 76379 h 2377558"/>
              <a:gd name="connsiteX3" fmla="*/ 2372219 w 2372219"/>
              <a:gd name="connsiteY3" fmla="*/ 302680 h 2377558"/>
              <a:gd name="connsiteX4" fmla="*/ 2372219 w 2372219"/>
              <a:gd name="connsiteY4" fmla="*/ 403788 h 2377558"/>
              <a:gd name="connsiteX5" fmla="*/ 2372219 w 2372219"/>
              <a:gd name="connsiteY5" fmla="*/ 692390 h 2377558"/>
              <a:gd name="connsiteX6" fmla="*/ 2372219 w 2372219"/>
              <a:gd name="connsiteY6" fmla="*/ 852968 h 2377558"/>
              <a:gd name="connsiteX7" fmla="*/ 2372219 w 2372219"/>
              <a:gd name="connsiteY7" fmla="*/ 1074083 h 2377558"/>
              <a:gd name="connsiteX8" fmla="*/ 2372219 w 2372219"/>
              <a:gd name="connsiteY8" fmla="*/ 1242678 h 2377558"/>
              <a:gd name="connsiteX9" fmla="*/ 2062403 w 2372219"/>
              <a:gd name="connsiteY9" fmla="*/ 1903673 h 2377558"/>
              <a:gd name="connsiteX10" fmla="*/ 1292111 w 2372219"/>
              <a:gd name="connsiteY10" fmla="*/ 2286325 h 2377558"/>
              <a:gd name="connsiteX11" fmla="*/ 1184165 w 2372219"/>
              <a:gd name="connsiteY11" fmla="*/ 2377558 h 2377558"/>
              <a:gd name="connsiteX12" fmla="*/ 1080107 w 2372219"/>
              <a:gd name="connsiteY12" fmla="*/ 2286325 h 2377558"/>
              <a:gd name="connsiteX13" fmla="*/ 309816 w 2372219"/>
              <a:gd name="connsiteY13" fmla="*/ 1903673 h 2377558"/>
              <a:gd name="connsiteX14" fmla="*/ 0 w 2372219"/>
              <a:gd name="connsiteY14" fmla="*/ 1242678 h 2377558"/>
              <a:gd name="connsiteX15" fmla="*/ 0 w 2372219"/>
              <a:gd name="connsiteY15" fmla="*/ 1074083 h 2377558"/>
              <a:gd name="connsiteX16" fmla="*/ 0 w 2372219"/>
              <a:gd name="connsiteY16" fmla="*/ 852968 h 2377558"/>
              <a:gd name="connsiteX17" fmla="*/ 0 w 2372219"/>
              <a:gd name="connsiteY17" fmla="*/ 692390 h 2377558"/>
              <a:gd name="connsiteX18" fmla="*/ 0 w 2372219"/>
              <a:gd name="connsiteY18" fmla="*/ 403788 h 2377558"/>
              <a:gd name="connsiteX19" fmla="*/ 0 w 2372219"/>
              <a:gd name="connsiteY19" fmla="*/ 302680 h 2377558"/>
              <a:gd name="connsiteX20" fmla="*/ 18456 w 2372219"/>
              <a:gd name="connsiteY20" fmla="*/ 76379 h 2377558"/>
              <a:gd name="connsiteX21" fmla="*/ 129012 w 2372219"/>
              <a:gd name="connsiteY21" fmla="*/ 91440 h 2377558"/>
              <a:gd name="connsiteX0" fmla="*/ 2334647 w 2372219"/>
              <a:gd name="connsiteY0" fmla="*/ 0 h 2377558"/>
              <a:gd name="connsiteX1" fmla="*/ 2353763 w 2372219"/>
              <a:gd name="connsiteY1" fmla="*/ 76379 h 2377558"/>
              <a:gd name="connsiteX2" fmla="*/ 2372219 w 2372219"/>
              <a:gd name="connsiteY2" fmla="*/ 302680 h 2377558"/>
              <a:gd name="connsiteX3" fmla="*/ 2372219 w 2372219"/>
              <a:gd name="connsiteY3" fmla="*/ 403788 h 2377558"/>
              <a:gd name="connsiteX4" fmla="*/ 2372219 w 2372219"/>
              <a:gd name="connsiteY4" fmla="*/ 692390 h 2377558"/>
              <a:gd name="connsiteX5" fmla="*/ 2372219 w 2372219"/>
              <a:gd name="connsiteY5" fmla="*/ 852968 h 2377558"/>
              <a:gd name="connsiteX6" fmla="*/ 2372219 w 2372219"/>
              <a:gd name="connsiteY6" fmla="*/ 1074083 h 2377558"/>
              <a:gd name="connsiteX7" fmla="*/ 2372219 w 2372219"/>
              <a:gd name="connsiteY7" fmla="*/ 1242678 h 2377558"/>
              <a:gd name="connsiteX8" fmla="*/ 2062403 w 2372219"/>
              <a:gd name="connsiteY8" fmla="*/ 1903673 h 2377558"/>
              <a:gd name="connsiteX9" fmla="*/ 1292111 w 2372219"/>
              <a:gd name="connsiteY9" fmla="*/ 2286325 h 2377558"/>
              <a:gd name="connsiteX10" fmla="*/ 1184165 w 2372219"/>
              <a:gd name="connsiteY10" fmla="*/ 2377558 h 2377558"/>
              <a:gd name="connsiteX11" fmla="*/ 1080107 w 2372219"/>
              <a:gd name="connsiteY11" fmla="*/ 2286325 h 2377558"/>
              <a:gd name="connsiteX12" fmla="*/ 309816 w 2372219"/>
              <a:gd name="connsiteY12" fmla="*/ 1903673 h 2377558"/>
              <a:gd name="connsiteX13" fmla="*/ 0 w 2372219"/>
              <a:gd name="connsiteY13" fmla="*/ 1242678 h 2377558"/>
              <a:gd name="connsiteX14" fmla="*/ 0 w 2372219"/>
              <a:gd name="connsiteY14" fmla="*/ 1074083 h 2377558"/>
              <a:gd name="connsiteX15" fmla="*/ 0 w 2372219"/>
              <a:gd name="connsiteY15" fmla="*/ 852968 h 2377558"/>
              <a:gd name="connsiteX16" fmla="*/ 0 w 2372219"/>
              <a:gd name="connsiteY16" fmla="*/ 692390 h 2377558"/>
              <a:gd name="connsiteX17" fmla="*/ 0 w 2372219"/>
              <a:gd name="connsiteY17" fmla="*/ 403788 h 2377558"/>
              <a:gd name="connsiteX18" fmla="*/ 0 w 2372219"/>
              <a:gd name="connsiteY18" fmla="*/ 302680 h 2377558"/>
              <a:gd name="connsiteX19" fmla="*/ 18456 w 2372219"/>
              <a:gd name="connsiteY19" fmla="*/ 76379 h 2377558"/>
              <a:gd name="connsiteX20" fmla="*/ 129012 w 2372219"/>
              <a:gd name="connsiteY20" fmla="*/ 91440 h 2377558"/>
              <a:gd name="connsiteX0" fmla="*/ 2334647 w 2372219"/>
              <a:gd name="connsiteY0" fmla="*/ 0 h 2377558"/>
              <a:gd name="connsiteX1" fmla="*/ 2353763 w 2372219"/>
              <a:gd name="connsiteY1" fmla="*/ 76379 h 2377558"/>
              <a:gd name="connsiteX2" fmla="*/ 2372219 w 2372219"/>
              <a:gd name="connsiteY2" fmla="*/ 302680 h 2377558"/>
              <a:gd name="connsiteX3" fmla="*/ 2372219 w 2372219"/>
              <a:gd name="connsiteY3" fmla="*/ 403788 h 2377558"/>
              <a:gd name="connsiteX4" fmla="*/ 2372219 w 2372219"/>
              <a:gd name="connsiteY4" fmla="*/ 692390 h 2377558"/>
              <a:gd name="connsiteX5" fmla="*/ 2372219 w 2372219"/>
              <a:gd name="connsiteY5" fmla="*/ 852968 h 2377558"/>
              <a:gd name="connsiteX6" fmla="*/ 2372219 w 2372219"/>
              <a:gd name="connsiteY6" fmla="*/ 1074083 h 2377558"/>
              <a:gd name="connsiteX7" fmla="*/ 2372219 w 2372219"/>
              <a:gd name="connsiteY7" fmla="*/ 1242678 h 2377558"/>
              <a:gd name="connsiteX8" fmla="*/ 2062403 w 2372219"/>
              <a:gd name="connsiteY8" fmla="*/ 1903673 h 2377558"/>
              <a:gd name="connsiteX9" fmla="*/ 1292111 w 2372219"/>
              <a:gd name="connsiteY9" fmla="*/ 2286325 h 2377558"/>
              <a:gd name="connsiteX10" fmla="*/ 1184165 w 2372219"/>
              <a:gd name="connsiteY10" fmla="*/ 2377558 h 2377558"/>
              <a:gd name="connsiteX11" fmla="*/ 1080107 w 2372219"/>
              <a:gd name="connsiteY11" fmla="*/ 2286325 h 2377558"/>
              <a:gd name="connsiteX12" fmla="*/ 309816 w 2372219"/>
              <a:gd name="connsiteY12" fmla="*/ 1903673 h 2377558"/>
              <a:gd name="connsiteX13" fmla="*/ 0 w 2372219"/>
              <a:gd name="connsiteY13" fmla="*/ 1242678 h 2377558"/>
              <a:gd name="connsiteX14" fmla="*/ 0 w 2372219"/>
              <a:gd name="connsiteY14" fmla="*/ 1074083 h 2377558"/>
              <a:gd name="connsiteX15" fmla="*/ 0 w 2372219"/>
              <a:gd name="connsiteY15" fmla="*/ 852968 h 2377558"/>
              <a:gd name="connsiteX16" fmla="*/ 0 w 2372219"/>
              <a:gd name="connsiteY16" fmla="*/ 692390 h 2377558"/>
              <a:gd name="connsiteX17" fmla="*/ 0 w 2372219"/>
              <a:gd name="connsiteY17" fmla="*/ 403788 h 2377558"/>
              <a:gd name="connsiteX18" fmla="*/ 0 w 2372219"/>
              <a:gd name="connsiteY18" fmla="*/ 302680 h 2377558"/>
              <a:gd name="connsiteX19" fmla="*/ 18456 w 2372219"/>
              <a:gd name="connsiteY19" fmla="*/ 76379 h 2377558"/>
              <a:gd name="connsiteX20" fmla="*/ 35896 w 2372219"/>
              <a:gd name="connsiteY20" fmla="*/ 2049 h 2377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372219" h="2377558">
                <a:moveTo>
                  <a:pt x="2334647" y="0"/>
                </a:moveTo>
                <a:lnTo>
                  <a:pt x="2353763" y="76379"/>
                </a:lnTo>
                <a:cubicBezTo>
                  <a:pt x="2366168" y="142708"/>
                  <a:pt x="2372219" y="217368"/>
                  <a:pt x="2372219" y="302680"/>
                </a:cubicBezTo>
                <a:lnTo>
                  <a:pt x="2372219" y="403788"/>
                </a:lnTo>
                <a:lnTo>
                  <a:pt x="2372219" y="692390"/>
                </a:lnTo>
                <a:lnTo>
                  <a:pt x="2372219" y="852968"/>
                </a:lnTo>
                <a:lnTo>
                  <a:pt x="2372219" y="1074083"/>
                </a:lnTo>
                <a:lnTo>
                  <a:pt x="2372219" y="1242678"/>
                </a:lnTo>
                <a:cubicBezTo>
                  <a:pt x="2372219" y="1583929"/>
                  <a:pt x="2275402" y="1754736"/>
                  <a:pt x="2062403" y="1903673"/>
                </a:cubicBezTo>
                <a:cubicBezTo>
                  <a:pt x="1840890" y="2032009"/>
                  <a:pt x="1550133" y="2086932"/>
                  <a:pt x="1292111" y="2286325"/>
                </a:cubicBezTo>
                <a:lnTo>
                  <a:pt x="1184165" y="2377558"/>
                </a:lnTo>
                <a:lnTo>
                  <a:pt x="1080107" y="2286325"/>
                </a:lnTo>
                <a:cubicBezTo>
                  <a:pt x="822085" y="2086932"/>
                  <a:pt x="531327" y="2032009"/>
                  <a:pt x="309816" y="1903673"/>
                </a:cubicBezTo>
                <a:cubicBezTo>
                  <a:pt x="96817" y="1754736"/>
                  <a:pt x="0" y="1583929"/>
                  <a:pt x="0" y="1242678"/>
                </a:cubicBezTo>
                <a:lnTo>
                  <a:pt x="0" y="1074083"/>
                </a:lnTo>
                <a:lnTo>
                  <a:pt x="0" y="852968"/>
                </a:lnTo>
                <a:lnTo>
                  <a:pt x="0" y="692390"/>
                </a:lnTo>
                <a:lnTo>
                  <a:pt x="0" y="403788"/>
                </a:lnTo>
                <a:lnTo>
                  <a:pt x="0" y="302680"/>
                </a:lnTo>
                <a:cubicBezTo>
                  <a:pt x="0" y="217368"/>
                  <a:pt x="6051" y="142708"/>
                  <a:pt x="18456" y="76379"/>
                </a:cubicBezTo>
                <a:cubicBezTo>
                  <a:pt x="24828" y="50919"/>
                  <a:pt x="35896" y="2049"/>
                  <a:pt x="35896" y="2049"/>
                </a:cubicBezTo>
              </a:path>
            </a:pathLst>
          </a:custGeom>
          <a:noFill/>
          <a:ln w="25400" cap="rnd">
            <a:solidFill>
              <a:schemeClr val="bg2">
                <a:lumMod val="75000"/>
                <a:alpha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E4AC1FBA-D93E-4EB8-B7F4-164F02D8B9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84543" y="4563256"/>
            <a:ext cx="2249810" cy="2294744"/>
          </a:xfrm>
          <a:custGeom>
            <a:avLst/>
            <a:gdLst>
              <a:gd name="connsiteX0" fmla="*/ 1126749 w 2249810"/>
              <a:gd name="connsiteY0" fmla="*/ 0 h 2294744"/>
              <a:gd name="connsiteX1" fmla="*/ 1225438 w 2249810"/>
              <a:gd name="connsiteY1" fmla="*/ 86525 h 2294744"/>
              <a:gd name="connsiteX2" fmla="*/ 1955981 w 2249810"/>
              <a:gd name="connsiteY2" fmla="*/ 449433 h 2294744"/>
              <a:gd name="connsiteX3" fmla="*/ 2249810 w 2249810"/>
              <a:gd name="connsiteY3" fmla="*/ 1076320 h 2294744"/>
              <a:gd name="connsiteX4" fmla="*/ 2249810 w 2249810"/>
              <a:gd name="connsiteY4" fmla="*/ 1172210 h 2294744"/>
              <a:gd name="connsiteX5" fmla="*/ 2249810 w 2249810"/>
              <a:gd name="connsiteY5" fmla="*/ 1445920 h 2294744"/>
              <a:gd name="connsiteX6" fmla="*/ 2249810 w 2249810"/>
              <a:gd name="connsiteY6" fmla="*/ 1598212 h 2294744"/>
              <a:gd name="connsiteX7" fmla="*/ 2249810 w 2249810"/>
              <a:gd name="connsiteY7" fmla="*/ 1807917 h 2294744"/>
              <a:gd name="connsiteX8" fmla="*/ 2249810 w 2249810"/>
              <a:gd name="connsiteY8" fmla="*/ 1967812 h 2294744"/>
              <a:gd name="connsiteX9" fmla="*/ 2210105 w 2249810"/>
              <a:gd name="connsiteY9" fmla="*/ 2271144 h 2294744"/>
              <a:gd name="connsiteX10" fmla="*/ 2200649 w 2249810"/>
              <a:gd name="connsiteY10" fmla="*/ 2294744 h 2294744"/>
              <a:gd name="connsiteX11" fmla="*/ 49161 w 2249810"/>
              <a:gd name="connsiteY11" fmla="*/ 2294744 h 2294744"/>
              <a:gd name="connsiteX12" fmla="*/ 39706 w 2249810"/>
              <a:gd name="connsiteY12" fmla="*/ 2271144 h 2294744"/>
              <a:gd name="connsiteX13" fmla="*/ 0 w 2249810"/>
              <a:gd name="connsiteY13" fmla="*/ 1967812 h 2294744"/>
              <a:gd name="connsiteX14" fmla="*/ 0 w 2249810"/>
              <a:gd name="connsiteY14" fmla="*/ 1807917 h 2294744"/>
              <a:gd name="connsiteX15" fmla="*/ 0 w 2249810"/>
              <a:gd name="connsiteY15" fmla="*/ 1598212 h 2294744"/>
              <a:gd name="connsiteX16" fmla="*/ 0 w 2249810"/>
              <a:gd name="connsiteY16" fmla="*/ 1445920 h 2294744"/>
              <a:gd name="connsiteX17" fmla="*/ 0 w 2249810"/>
              <a:gd name="connsiteY17" fmla="*/ 1172210 h 2294744"/>
              <a:gd name="connsiteX18" fmla="*/ 0 w 2249810"/>
              <a:gd name="connsiteY18" fmla="*/ 1076320 h 2294744"/>
              <a:gd name="connsiteX19" fmla="*/ 293829 w 2249810"/>
              <a:gd name="connsiteY19" fmla="*/ 449433 h 2294744"/>
              <a:gd name="connsiteX20" fmla="*/ 1024373 w 2249810"/>
              <a:gd name="connsiteY20" fmla="*/ 86525 h 2294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249810" h="2294744">
                <a:moveTo>
                  <a:pt x="1126749" y="0"/>
                </a:moveTo>
                <a:lnTo>
                  <a:pt x="1225438" y="86525"/>
                </a:lnTo>
                <a:cubicBezTo>
                  <a:pt x="1470146" y="275630"/>
                  <a:pt x="1745900" y="327719"/>
                  <a:pt x="1955981" y="449433"/>
                </a:cubicBezTo>
                <a:cubicBezTo>
                  <a:pt x="2157990" y="590684"/>
                  <a:pt x="2249810" y="752678"/>
                  <a:pt x="2249810" y="1076320"/>
                </a:cubicBezTo>
                <a:lnTo>
                  <a:pt x="2249810" y="1172210"/>
                </a:lnTo>
                <a:lnTo>
                  <a:pt x="2249810" y="1445920"/>
                </a:lnTo>
                <a:lnTo>
                  <a:pt x="2249810" y="1598212"/>
                </a:lnTo>
                <a:lnTo>
                  <a:pt x="2249810" y="1807917"/>
                </a:lnTo>
                <a:lnTo>
                  <a:pt x="2249810" y="1967812"/>
                </a:lnTo>
                <a:cubicBezTo>
                  <a:pt x="2249810" y="2089178"/>
                  <a:pt x="2236898" y="2187812"/>
                  <a:pt x="2210105" y="2271144"/>
                </a:cubicBezTo>
                <a:lnTo>
                  <a:pt x="2200649" y="2294744"/>
                </a:lnTo>
                <a:lnTo>
                  <a:pt x="49161" y="2294744"/>
                </a:lnTo>
                <a:lnTo>
                  <a:pt x="39706" y="2271144"/>
                </a:lnTo>
                <a:cubicBezTo>
                  <a:pt x="12913" y="2187812"/>
                  <a:pt x="0" y="2089178"/>
                  <a:pt x="0" y="1967812"/>
                </a:cubicBezTo>
                <a:lnTo>
                  <a:pt x="0" y="1807917"/>
                </a:lnTo>
                <a:lnTo>
                  <a:pt x="0" y="1598212"/>
                </a:lnTo>
                <a:lnTo>
                  <a:pt x="0" y="1445920"/>
                </a:lnTo>
                <a:lnTo>
                  <a:pt x="0" y="1172210"/>
                </a:lnTo>
                <a:lnTo>
                  <a:pt x="0" y="1076320"/>
                </a:lnTo>
                <a:cubicBezTo>
                  <a:pt x="0" y="752678"/>
                  <a:pt x="91821" y="590684"/>
                  <a:pt x="293829" y="449433"/>
                </a:cubicBezTo>
                <a:cubicBezTo>
                  <a:pt x="503912" y="327719"/>
                  <a:pt x="779665" y="275630"/>
                  <a:pt x="1024373" y="86525"/>
                </a:cubicBezTo>
                <a:close/>
              </a:path>
            </a:pathLst>
          </a:custGeom>
          <a:solidFill>
            <a:schemeClr val="bg2">
              <a:lumMod val="75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079C2B9A-BAD5-40C9-8F56-71E4A865E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23339" y="4480441"/>
            <a:ext cx="2372219" cy="2379607"/>
          </a:xfrm>
          <a:custGeom>
            <a:avLst/>
            <a:gdLst>
              <a:gd name="connsiteX0" fmla="*/ 1188054 w 2372219"/>
              <a:gd name="connsiteY0" fmla="*/ 0 h 2377558"/>
              <a:gd name="connsiteX1" fmla="*/ 1292113 w 2372219"/>
              <a:gd name="connsiteY1" fmla="*/ 91233 h 2377558"/>
              <a:gd name="connsiteX2" fmla="*/ 2062403 w 2372219"/>
              <a:gd name="connsiteY2" fmla="*/ 473886 h 2377558"/>
              <a:gd name="connsiteX3" fmla="*/ 2372219 w 2372219"/>
              <a:gd name="connsiteY3" fmla="*/ 1134881 h 2377558"/>
              <a:gd name="connsiteX4" fmla="*/ 2372219 w 2372219"/>
              <a:gd name="connsiteY4" fmla="*/ 1235988 h 2377558"/>
              <a:gd name="connsiteX5" fmla="*/ 2372219 w 2372219"/>
              <a:gd name="connsiteY5" fmla="*/ 1524590 h 2377558"/>
              <a:gd name="connsiteX6" fmla="*/ 2372219 w 2372219"/>
              <a:gd name="connsiteY6" fmla="*/ 1685168 h 2377558"/>
              <a:gd name="connsiteX7" fmla="*/ 2372219 w 2372219"/>
              <a:gd name="connsiteY7" fmla="*/ 1906283 h 2377558"/>
              <a:gd name="connsiteX8" fmla="*/ 2372219 w 2372219"/>
              <a:gd name="connsiteY8" fmla="*/ 2074878 h 2377558"/>
              <a:gd name="connsiteX9" fmla="*/ 2353763 w 2372219"/>
              <a:gd name="connsiteY9" fmla="*/ 2301180 h 2377558"/>
              <a:gd name="connsiteX10" fmla="*/ 2334647 w 2372219"/>
              <a:gd name="connsiteY10" fmla="*/ 2377558 h 2377558"/>
              <a:gd name="connsiteX11" fmla="*/ 37572 w 2372219"/>
              <a:gd name="connsiteY11" fmla="*/ 2377558 h 2377558"/>
              <a:gd name="connsiteX12" fmla="*/ 18456 w 2372219"/>
              <a:gd name="connsiteY12" fmla="*/ 2301180 h 2377558"/>
              <a:gd name="connsiteX13" fmla="*/ 0 w 2372219"/>
              <a:gd name="connsiteY13" fmla="*/ 2074878 h 2377558"/>
              <a:gd name="connsiteX14" fmla="*/ 0 w 2372219"/>
              <a:gd name="connsiteY14" fmla="*/ 1906283 h 2377558"/>
              <a:gd name="connsiteX15" fmla="*/ 0 w 2372219"/>
              <a:gd name="connsiteY15" fmla="*/ 1685168 h 2377558"/>
              <a:gd name="connsiteX16" fmla="*/ 0 w 2372219"/>
              <a:gd name="connsiteY16" fmla="*/ 1524590 h 2377558"/>
              <a:gd name="connsiteX17" fmla="*/ 0 w 2372219"/>
              <a:gd name="connsiteY17" fmla="*/ 1235988 h 2377558"/>
              <a:gd name="connsiteX18" fmla="*/ 0 w 2372219"/>
              <a:gd name="connsiteY18" fmla="*/ 1134881 h 2377558"/>
              <a:gd name="connsiteX19" fmla="*/ 309816 w 2372219"/>
              <a:gd name="connsiteY19" fmla="*/ 473886 h 2377558"/>
              <a:gd name="connsiteX20" fmla="*/ 1080108 w 2372219"/>
              <a:gd name="connsiteY20" fmla="*/ 91233 h 2377558"/>
              <a:gd name="connsiteX0" fmla="*/ 2334647 w 2426087"/>
              <a:gd name="connsiteY0" fmla="*/ 2377558 h 2468998"/>
              <a:gd name="connsiteX1" fmla="*/ 37572 w 2426087"/>
              <a:gd name="connsiteY1" fmla="*/ 2377558 h 2468998"/>
              <a:gd name="connsiteX2" fmla="*/ 18456 w 2426087"/>
              <a:gd name="connsiteY2" fmla="*/ 2301180 h 2468998"/>
              <a:gd name="connsiteX3" fmla="*/ 0 w 2426087"/>
              <a:gd name="connsiteY3" fmla="*/ 2074878 h 2468998"/>
              <a:gd name="connsiteX4" fmla="*/ 0 w 2426087"/>
              <a:gd name="connsiteY4" fmla="*/ 1906283 h 2468998"/>
              <a:gd name="connsiteX5" fmla="*/ 0 w 2426087"/>
              <a:gd name="connsiteY5" fmla="*/ 1685168 h 2468998"/>
              <a:gd name="connsiteX6" fmla="*/ 0 w 2426087"/>
              <a:gd name="connsiteY6" fmla="*/ 1524590 h 2468998"/>
              <a:gd name="connsiteX7" fmla="*/ 0 w 2426087"/>
              <a:gd name="connsiteY7" fmla="*/ 1235988 h 2468998"/>
              <a:gd name="connsiteX8" fmla="*/ 0 w 2426087"/>
              <a:gd name="connsiteY8" fmla="*/ 1134881 h 2468998"/>
              <a:gd name="connsiteX9" fmla="*/ 309816 w 2426087"/>
              <a:gd name="connsiteY9" fmla="*/ 473886 h 2468998"/>
              <a:gd name="connsiteX10" fmla="*/ 1080108 w 2426087"/>
              <a:gd name="connsiteY10" fmla="*/ 91233 h 2468998"/>
              <a:gd name="connsiteX11" fmla="*/ 1188054 w 2426087"/>
              <a:gd name="connsiteY11" fmla="*/ 0 h 2468998"/>
              <a:gd name="connsiteX12" fmla="*/ 1292113 w 2426087"/>
              <a:gd name="connsiteY12" fmla="*/ 91233 h 2468998"/>
              <a:gd name="connsiteX13" fmla="*/ 2062403 w 2426087"/>
              <a:gd name="connsiteY13" fmla="*/ 473886 h 2468998"/>
              <a:gd name="connsiteX14" fmla="*/ 2372219 w 2426087"/>
              <a:gd name="connsiteY14" fmla="*/ 1134881 h 2468998"/>
              <a:gd name="connsiteX15" fmla="*/ 2372219 w 2426087"/>
              <a:gd name="connsiteY15" fmla="*/ 1235988 h 2468998"/>
              <a:gd name="connsiteX16" fmla="*/ 2372219 w 2426087"/>
              <a:gd name="connsiteY16" fmla="*/ 1524590 h 2468998"/>
              <a:gd name="connsiteX17" fmla="*/ 2372219 w 2426087"/>
              <a:gd name="connsiteY17" fmla="*/ 1685168 h 2468998"/>
              <a:gd name="connsiteX18" fmla="*/ 2372219 w 2426087"/>
              <a:gd name="connsiteY18" fmla="*/ 1906283 h 2468998"/>
              <a:gd name="connsiteX19" fmla="*/ 2372219 w 2426087"/>
              <a:gd name="connsiteY19" fmla="*/ 2074878 h 2468998"/>
              <a:gd name="connsiteX20" fmla="*/ 2353763 w 2426087"/>
              <a:gd name="connsiteY20" fmla="*/ 2301180 h 2468998"/>
              <a:gd name="connsiteX21" fmla="*/ 2426087 w 2426087"/>
              <a:gd name="connsiteY21" fmla="*/ 2468998 h 2468998"/>
              <a:gd name="connsiteX0" fmla="*/ 37572 w 2426087"/>
              <a:gd name="connsiteY0" fmla="*/ 2377558 h 2468998"/>
              <a:gd name="connsiteX1" fmla="*/ 18456 w 2426087"/>
              <a:gd name="connsiteY1" fmla="*/ 2301180 h 2468998"/>
              <a:gd name="connsiteX2" fmla="*/ 0 w 2426087"/>
              <a:gd name="connsiteY2" fmla="*/ 2074878 h 2468998"/>
              <a:gd name="connsiteX3" fmla="*/ 0 w 2426087"/>
              <a:gd name="connsiteY3" fmla="*/ 1906283 h 2468998"/>
              <a:gd name="connsiteX4" fmla="*/ 0 w 2426087"/>
              <a:gd name="connsiteY4" fmla="*/ 1685168 h 2468998"/>
              <a:gd name="connsiteX5" fmla="*/ 0 w 2426087"/>
              <a:gd name="connsiteY5" fmla="*/ 1524590 h 2468998"/>
              <a:gd name="connsiteX6" fmla="*/ 0 w 2426087"/>
              <a:gd name="connsiteY6" fmla="*/ 1235988 h 2468998"/>
              <a:gd name="connsiteX7" fmla="*/ 0 w 2426087"/>
              <a:gd name="connsiteY7" fmla="*/ 1134881 h 2468998"/>
              <a:gd name="connsiteX8" fmla="*/ 309816 w 2426087"/>
              <a:gd name="connsiteY8" fmla="*/ 473886 h 2468998"/>
              <a:gd name="connsiteX9" fmla="*/ 1080108 w 2426087"/>
              <a:gd name="connsiteY9" fmla="*/ 91233 h 2468998"/>
              <a:gd name="connsiteX10" fmla="*/ 1188054 w 2426087"/>
              <a:gd name="connsiteY10" fmla="*/ 0 h 2468998"/>
              <a:gd name="connsiteX11" fmla="*/ 1292113 w 2426087"/>
              <a:gd name="connsiteY11" fmla="*/ 91233 h 2468998"/>
              <a:gd name="connsiteX12" fmla="*/ 2062403 w 2426087"/>
              <a:gd name="connsiteY12" fmla="*/ 473886 h 2468998"/>
              <a:gd name="connsiteX13" fmla="*/ 2372219 w 2426087"/>
              <a:gd name="connsiteY13" fmla="*/ 1134881 h 2468998"/>
              <a:gd name="connsiteX14" fmla="*/ 2372219 w 2426087"/>
              <a:gd name="connsiteY14" fmla="*/ 1235988 h 2468998"/>
              <a:gd name="connsiteX15" fmla="*/ 2372219 w 2426087"/>
              <a:gd name="connsiteY15" fmla="*/ 1524590 h 2468998"/>
              <a:gd name="connsiteX16" fmla="*/ 2372219 w 2426087"/>
              <a:gd name="connsiteY16" fmla="*/ 1685168 h 2468998"/>
              <a:gd name="connsiteX17" fmla="*/ 2372219 w 2426087"/>
              <a:gd name="connsiteY17" fmla="*/ 1906283 h 2468998"/>
              <a:gd name="connsiteX18" fmla="*/ 2372219 w 2426087"/>
              <a:gd name="connsiteY18" fmla="*/ 2074878 h 2468998"/>
              <a:gd name="connsiteX19" fmla="*/ 2353763 w 2426087"/>
              <a:gd name="connsiteY19" fmla="*/ 2301180 h 2468998"/>
              <a:gd name="connsiteX20" fmla="*/ 2426087 w 2426087"/>
              <a:gd name="connsiteY20" fmla="*/ 2468998 h 2468998"/>
              <a:gd name="connsiteX0" fmla="*/ 37572 w 2426087"/>
              <a:gd name="connsiteY0" fmla="*/ 2377558 h 2468998"/>
              <a:gd name="connsiteX1" fmla="*/ 18456 w 2426087"/>
              <a:gd name="connsiteY1" fmla="*/ 2301180 h 2468998"/>
              <a:gd name="connsiteX2" fmla="*/ 0 w 2426087"/>
              <a:gd name="connsiteY2" fmla="*/ 2074878 h 2468998"/>
              <a:gd name="connsiteX3" fmla="*/ 0 w 2426087"/>
              <a:gd name="connsiteY3" fmla="*/ 1906283 h 2468998"/>
              <a:gd name="connsiteX4" fmla="*/ 0 w 2426087"/>
              <a:gd name="connsiteY4" fmla="*/ 1685168 h 2468998"/>
              <a:gd name="connsiteX5" fmla="*/ 0 w 2426087"/>
              <a:gd name="connsiteY5" fmla="*/ 1524590 h 2468998"/>
              <a:gd name="connsiteX6" fmla="*/ 0 w 2426087"/>
              <a:gd name="connsiteY6" fmla="*/ 1235988 h 2468998"/>
              <a:gd name="connsiteX7" fmla="*/ 0 w 2426087"/>
              <a:gd name="connsiteY7" fmla="*/ 1134881 h 2468998"/>
              <a:gd name="connsiteX8" fmla="*/ 309816 w 2426087"/>
              <a:gd name="connsiteY8" fmla="*/ 473886 h 2468998"/>
              <a:gd name="connsiteX9" fmla="*/ 1080108 w 2426087"/>
              <a:gd name="connsiteY9" fmla="*/ 91233 h 2468998"/>
              <a:gd name="connsiteX10" fmla="*/ 1188054 w 2426087"/>
              <a:gd name="connsiteY10" fmla="*/ 0 h 2468998"/>
              <a:gd name="connsiteX11" fmla="*/ 1292113 w 2426087"/>
              <a:gd name="connsiteY11" fmla="*/ 91233 h 2468998"/>
              <a:gd name="connsiteX12" fmla="*/ 2062403 w 2426087"/>
              <a:gd name="connsiteY12" fmla="*/ 473886 h 2468998"/>
              <a:gd name="connsiteX13" fmla="*/ 2372219 w 2426087"/>
              <a:gd name="connsiteY13" fmla="*/ 1134881 h 2468998"/>
              <a:gd name="connsiteX14" fmla="*/ 2372219 w 2426087"/>
              <a:gd name="connsiteY14" fmla="*/ 1235988 h 2468998"/>
              <a:gd name="connsiteX15" fmla="*/ 2372219 w 2426087"/>
              <a:gd name="connsiteY15" fmla="*/ 1685168 h 2468998"/>
              <a:gd name="connsiteX16" fmla="*/ 2372219 w 2426087"/>
              <a:gd name="connsiteY16" fmla="*/ 1906283 h 2468998"/>
              <a:gd name="connsiteX17" fmla="*/ 2372219 w 2426087"/>
              <a:gd name="connsiteY17" fmla="*/ 2074878 h 2468998"/>
              <a:gd name="connsiteX18" fmla="*/ 2353763 w 2426087"/>
              <a:gd name="connsiteY18" fmla="*/ 2301180 h 2468998"/>
              <a:gd name="connsiteX19" fmla="*/ 2426087 w 2426087"/>
              <a:gd name="connsiteY19" fmla="*/ 2468998 h 2468998"/>
              <a:gd name="connsiteX0" fmla="*/ 37572 w 2426087"/>
              <a:gd name="connsiteY0" fmla="*/ 2377558 h 2468998"/>
              <a:gd name="connsiteX1" fmla="*/ 18456 w 2426087"/>
              <a:gd name="connsiteY1" fmla="*/ 2301180 h 2468998"/>
              <a:gd name="connsiteX2" fmla="*/ 0 w 2426087"/>
              <a:gd name="connsiteY2" fmla="*/ 2074878 h 2468998"/>
              <a:gd name="connsiteX3" fmla="*/ 0 w 2426087"/>
              <a:gd name="connsiteY3" fmla="*/ 1906283 h 2468998"/>
              <a:gd name="connsiteX4" fmla="*/ 0 w 2426087"/>
              <a:gd name="connsiteY4" fmla="*/ 1685168 h 2468998"/>
              <a:gd name="connsiteX5" fmla="*/ 0 w 2426087"/>
              <a:gd name="connsiteY5" fmla="*/ 1524590 h 2468998"/>
              <a:gd name="connsiteX6" fmla="*/ 0 w 2426087"/>
              <a:gd name="connsiteY6" fmla="*/ 1235988 h 2468998"/>
              <a:gd name="connsiteX7" fmla="*/ 0 w 2426087"/>
              <a:gd name="connsiteY7" fmla="*/ 1134881 h 2468998"/>
              <a:gd name="connsiteX8" fmla="*/ 309816 w 2426087"/>
              <a:gd name="connsiteY8" fmla="*/ 473886 h 2468998"/>
              <a:gd name="connsiteX9" fmla="*/ 1080108 w 2426087"/>
              <a:gd name="connsiteY9" fmla="*/ 91233 h 2468998"/>
              <a:gd name="connsiteX10" fmla="*/ 1188054 w 2426087"/>
              <a:gd name="connsiteY10" fmla="*/ 0 h 2468998"/>
              <a:gd name="connsiteX11" fmla="*/ 1292113 w 2426087"/>
              <a:gd name="connsiteY11" fmla="*/ 91233 h 2468998"/>
              <a:gd name="connsiteX12" fmla="*/ 2062403 w 2426087"/>
              <a:gd name="connsiteY12" fmla="*/ 473886 h 2468998"/>
              <a:gd name="connsiteX13" fmla="*/ 2372219 w 2426087"/>
              <a:gd name="connsiteY13" fmla="*/ 1134881 h 2468998"/>
              <a:gd name="connsiteX14" fmla="*/ 2372219 w 2426087"/>
              <a:gd name="connsiteY14" fmla="*/ 1235988 h 2468998"/>
              <a:gd name="connsiteX15" fmla="*/ 2372219 w 2426087"/>
              <a:gd name="connsiteY15" fmla="*/ 1906283 h 2468998"/>
              <a:gd name="connsiteX16" fmla="*/ 2372219 w 2426087"/>
              <a:gd name="connsiteY16" fmla="*/ 2074878 h 2468998"/>
              <a:gd name="connsiteX17" fmla="*/ 2353763 w 2426087"/>
              <a:gd name="connsiteY17" fmla="*/ 2301180 h 2468998"/>
              <a:gd name="connsiteX18" fmla="*/ 2426087 w 2426087"/>
              <a:gd name="connsiteY18" fmla="*/ 2468998 h 2468998"/>
              <a:gd name="connsiteX0" fmla="*/ 37572 w 2426087"/>
              <a:gd name="connsiteY0" fmla="*/ 2377558 h 2468998"/>
              <a:gd name="connsiteX1" fmla="*/ 18456 w 2426087"/>
              <a:gd name="connsiteY1" fmla="*/ 2301180 h 2468998"/>
              <a:gd name="connsiteX2" fmla="*/ 0 w 2426087"/>
              <a:gd name="connsiteY2" fmla="*/ 2074878 h 2468998"/>
              <a:gd name="connsiteX3" fmla="*/ 0 w 2426087"/>
              <a:gd name="connsiteY3" fmla="*/ 1906283 h 2468998"/>
              <a:gd name="connsiteX4" fmla="*/ 0 w 2426087"/>
              <a:gd name="connsiteY4" fmla="*/ 1685168 h 2468998"/>
              <a:gd name="connsiteX5" fmla="*/ 0 w 2426087"/>
              <a:gd name="connsiteY5" fmla="*/ 1235988 h 2468998"/>
              <a:gd name="connsiteX6" fmla="*/ 0 w 2426087"/>
              <a:gd name="connsiteY6" fmla="*/ 1134881 h 2468998"/>
              <a:gd name="connsiteX7" fmla="*/ 309816 w 2426087"/>
              <a:gd name="connsiteY7" fmla="*/ 473886 h 2468998"/>
              <a:gd name="connsiteX8" fmla="*/ 1080108 w 2426087"/>
              <a:gd name="connsiteY8" fmla="*/ 91233 h 2468998"/>
              <a:gd name="connsiteX9" fmla="*/ 1188054 w 2426087"/>
              <a:gd name="connsiteY9" fmla="*/ 0 h 2468998"/>
              <a:gd name="connsiteX10" fmla="*/ 1292113 w 2426087"/>
              <a:gd name="connsiteY10" fmla="*/ 91233 h 2468998"/>
              <a:gd name="connsiteX11" fmla="*/ 2062403 w 2426087"/>
              <a:gd name="connsiteY11" fmla="*/ 473886 h 2468998"/>
              <a:gd name="connsiteX12" fmla="*/ 2372219 w 2426087"/>
              <a:gd name="connsiteY12" fmla="*/ 1134881 h 2468998"/>
              <a:gd name="connsiteX13" fmla="*/ 2372219 w 2426087"/>
              <a:gd name="connsiteY13" fmla="*/ 1235988 h 2468998"/>
              <a:gd name="connsiteX14" fmla="*/ 2372219 w 2426087"/>
              <a:gd name="connsiteY14" fmla="*/ 1906283 h 2468998"/>
              <a:gd name="connsiteX15" fmla="*/ 2372219 w 2426087"/>
              <a:gd name="connsiteY15" fmla="*/ 2074878 h 2468998"/>
              <a:gd name="connsiteX16" fmla="*/ 2353763 w 2426087"/>
              <a:gd name="connsiteY16" fmla="*/ 2301180 h 2468998"/>
              <a:gd name="connsiteX17" fmla="*/ 2426087 w 2426087"/>
              <a:gd name="connsiteY17" fmla="*/ 2468998 h 2468998"/>
              <a:gd name="connsiteX0" fmla="*/ 37572 w 2426087"/>
              <a:gd name="connsiteY0" fmla="*/ 2377558 h 2468998"/>
              <a:gd name="connsiteX1" fmla="*/ 18456 w 2426087"/>
              <a:gd name="connsiteY1" fmla="*/ 2301180 h 2468998"/>
              <a:gd name="connsiteX2" fmla="*/ 0 w 2426087"/>
              <a:gd name="connsiteY2" fmla="*/ 2074878 h 2468998"/>
              <a:gd name="connsiteX3" fmla="*/ 0 w 2426087"/>
              <a:gd name="connsiteY3" fmla="*/ 1906283 h 2468998"/>
              <a:gd name="connsiteX4" fmla="*/ 0 w 2426087"/>
              <a:gd name="connsiteY4" fmla="*/ 1235988 h 2468998"/>
              <a:gd name="connsiteX5" fmla="*/ 0 w 2426087"/>
              <a:gd name="connsiteY5" fmla="*/ 1134881 h 2468998"/>
              <a:gd name="connsiteX6" fmla="*/ 309816 w 2426087"/>
              <a:gd name="connsiteY6" fmla="*/ 473886 h 2468998"/>
              <a:gd name="connsiteX7" fmla="*/ 1080108 w 2426087"/>
              <a:gd name="connsiteY7" fmla="*/ 91233 h 2468998"/>
              <a:gd name="connsiteX8" fmla="*/ 1188054 w 2426087"/>
              <a:gd name="connsiteY8" fmla="*/ 0 h 2468998"/>
              <a:gd name="connsiteX9" fmla="*/ 1292113 w 2426087"/>
              <a:gd name="connsiteY9" fmla="*/ 91233 h 2468998"/>
              <a:gd name="connsiteX10" fmla="*/ 2062403 w 2426087"/>
              <a:gd name="connsiteY10" fmla="*/ 473886 h 2468998"/>
              <a:gd name="connsiteX11" fmla="*/ 2372219 w 2426087"/>
              <a:gd name="connsiteY11" fmla="*/ 1134881 h 2468998"/>
              <a:gd name="connsiteX12" fmla="*/ 2372219 w 2426087"/>
              <a:gd name="connsiteY12" fmla="*/ 1235988 h 2468998"/>
              <a:gd name="connsiteX13" fmla="*/ 2372219 w 2426087"/>
              <a:gd name="connsiteY13" fmla="*/ 1906283 h 2468998"/>
              <a:gd name="connsiteX14" fmla="*/ 2372219 w 2426087"/>
              <a:gd name="connsiteY14" fmla="*/ 2074878 h 2468998"/>
              <a:gd name="connsiteX15" fmla="*/ 2353763 w 2426087"/>
              <a:gd name="connsiteY15" fmla="*/ 2301180 h 2468998"/>
              <a:gd name="connsiteX16" fmla="*/ 2426087 w 2426087"/>
              <a:gd name="connsiteY16" fmla="*/ 2468998 h 2468998"/>
              <a:gd name="connsiteX0" fmla="*/ 37572 w 2426087"/>
              <a:gd name="connsiteY0" fmla="*/ 2377558 h 2468998"/>
              <a:gd name="connsiteX1" fmla="*/ 18456 w 2426087"/>
              <a:gd name="connsiteY1" fmla="*/ 2301180 h 2468998"/>
              <a:gd name="connsiteX2" fmla="*/ 0 w 2426087"/>
              <a:gd name="connsiteY2" fmla="*/ 2074878 h 2468998"/>
              <a:gd name="connsiteX3" fmla="*/ 0 w 2426087"/>
              <a:gd name="connsiteY3" fmla="*/ 1235988 h 2468998"/>
              <a:gd name="connsiteX4" fmla="*/ 0 w 2426087"/>
              <a:gd name="connsiteY4" fmla="*/ 1134881 h 2468998"/>
              <a:gd name="connsiteX5" fmla="*/ 309816 w 2426087"/>
              <a:gd name="connsiteY5" fmla="*/ 473886 h 2468998"/>
              <a:gd name="connsiteX6" fmla="*/ 1080108 w 2426087"/>
              <a:gd name="connsiteY6" fmla="*/ 91233 h 2468998"/>
              <a:gd name="connsiteX7" fmla="*/ 1188054 w 2426087"/>
              <a:gd name="connsiteY7" fmla="*/ 0 h 2468998"/>
              <a:gd name="connsiteX8" fmla="*/ 1292113 w 2426087"/>
              <a:gd name="connsiteY8" fmla="*/ 91233 h 2468998"/>
              <a:gd name="connsiteX9" fmla="*/ 2062403 w 2426087"/>
              <a:gd name="connsiteY9" fmla="*/ 473886 h 2468998"/>
              <a:gd name="connsiteX10" fmla="*/ 2372219 w 2426087"/>
              <a:gd name="connsiteY10" fmla="*/ 1134881 h 2468998"/>
              <a:gd name="connsiteX11" fmla="*/ 2372219 w 2426087"/>
              <a:gd name="connsiteY11" fmla="*/ 1235988 h 2468998"/>
              <a:gd name="connsiteX12" fmla="*/ 2372219 w 2426087"/>
              <a:gd name="connsiteY12" fmla="*/ 1906283 h 2468998"/>
              <a:gd name="connsiteX13" fmla="*/ 2372219 w 2426087"/>
              <a:gd name="connsiteY13" fmla="*/ 2074878 h 2468998"/>
              <a:gd name="connsiteX14" fmla="*/ 2353763 w 2426087"/>
              <a:gd name="connsiteY14" fmla="*/ 2301180 h 2468998"/>
              <a:gd name="connsiteX15" fmla="*/ 2426087 w 2426087"/>
              <a:gd name="connsiteY15" fmla="*/ 2468998 h 2468998"/>
              <a:gd name="connsiteX0" fmla="*/ 37572 w 2372219"/>
              <a:gd name="connsiteY0" fmla="*/ 2377558 h 2379607"/>
              <a:gd name="connsiteX1" fmla="*/ 18456 w 2372219"/>
              <a:gd name="connsiteY1" fmla="*/ 2301180 h 2379607"/>
              <a:gd name="connsiteX2" fmla="*/ 0 w 2372219"/>
              <a:gd name="connsiteY2" fmla="*/ 2074878 h 2379607"/>
              <a:gd name="connsiteX3" fmla="*/ 0 w 2372219"/>
              <a:gd name="connsiteY3" fmla="*/ 1235988 h 2379607"/>
              <a:gd name="connsiteX4" fmla="*/ 0 w 2372219"/>
              <a:gd name="connsiteY4" fmla="*/ 1134881 h 2379607"/>
              <a:gd name="connsiteX5" fmla="*/ 309816 w 2372219"/>
              <a:gd name="connsiteY5" fmla="*/ 473886 h 2379607"/>
              <a:gd name="connsiteX6" fmla="*/ 1080108 w 2372219"/>
              <a:gd name="connsiteY6" fmla="*/ 91233 h 2379607"/>
              <a:gd name="connsiteX7" fmla="*/ 1188054 w 2372219"/>
              <a:gd name="connsiteY7" fmla="*/ 0 h 2379607"/>
              <a:gd name="connsiteX8" fmla="*/ 1292113 w 2372219"/>
              <a:gd name="connsiteY8" fmla="*/ 91233 h 2379607"/>
              <a:gd name="connsiteX9" fmla="*/ 2062403 w 2372219"/>
              <a:gd name="connsiteY9" fmla="*/ 473886 h 2379607"/>
              <a:gd name="connsiteX10" fmla="*/ 2372219 w 2372219"/>
              <a:gd name="connsiteY10" fmla="*/ 1134881 h 2379607"/>
              <a:gd name="connsiteX11" fmla="*/ 2372219 w 2372219"/>
              <a:gd name="connsiteY11" fmla="*/ 1235988 h 2379607"/>
              <a:gd name="connsiteX12" fmla="*/ 2372219 w 2372219"/>
              <a:gd name="connsiteY12" fmla="*/ 1906283 h 2379607"/>
              <a:gd name="connsiteX13" fmla="*/ 2372219 w 2372219"/>
              <a:gd name="connsiteY13" fmla="*/ 2074878 h 2379607"/>
              <a:gd name="connsiteX14" fmla="*/ 2353763 w 2372219"/>
              <a:gd name="connsiteY14" fmla="*/ 2301180 h 2379607"/>
              <a:gd name="connsiteX15" fmla="*/ 2351594 w 2372219"/>
              <a:gd name="connsiteY15" fmla="*/ 2379607 h 2379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372219" h="2379607">
                <a:moveTo>
                  <a:pt x="37572" y="2377558"/>
                </a:moveTo>
                <a:lnTo>
                  <a:pt x="18456" y="2301180"/>
                </a:lnTo>
                <a:cubicBezTo>
                  <a:pt x="6051" y="2234851"/>
                  <a:pt x="0" y="2160191"/>
                  <a:pt x="0" y="2074878"/>
                </a:cubicBezTo>
                <a:lnTo>
                  <a:pt x="0" y="1235988"/>
                </a:lnTo>
                <a:lnTo>
                  <a:pt x="0" y="1134881"/>
                </a:lnTo>
                <a:cubicBezTo>
                  <a:pt x="0" y="793630"/>
                  <a:pt x="96817" y="622823"/>
                  <a:pt x="309816" y="473886"/>
                </a:cubicBezTo>
                <a:cubicBezTo>
                  <a:pt x="531329" y="345550"/>
                  <a:pt x="822086" y="290627"/>
                  <a:pt x="1080108" y="91233"/>
                </a:cubicBezTo>
                <a:lnTo>
                  <a:pt x="1188054" y="0"/>
                </a:lnTo>
                <a:lnTo>
                  <a:pt x="1292113" y="91233"/>
                </a:lnTo>
                <a:cubicBezTo>
                  <a:pt x="1550134" y="290627"/>
                  <a:pt x="1840892" y="345550"/>
                  <a:pt x="2062403" y="473886"/>
                </a:cubicBezTo>
                <a:cubicBezTo>
                  <a:pt x="2275403" y="622823"/>
                  <a:pt x="2372219" y="793630"/>
                  <a:pt x="2372219" y="1134881"/>
                </a:cubicBezTo>
                <a:lnTo>
                  <a:pt x="2372219" y="1235988"/>
                </a:lnTo>
                <a:lnTo>
                  <a:pt x="2372219" y="1906283"/>
                </a:lnTo>
                <a:lnTo>
                  <a:pt x="2372219" y="2074878"/>
                </a:lnTo>
                <a:cubicBezTo>
                  <a:pt x="2372219" y="2160191"/>
                  <a:pt x="2366168" y="2234851"/>
                  <a:pt x="2353763" y="2301180"/>
                </a:cubicBezTo>
                <a:cubicBezTo>
                  <a:pt x="2347391" y="2326639"/>
                  <a:pt x="2351594" y="2379607"/>
                  <a:pt x="2351594" y="2379607"/>
                </a:cubicBezTo>
              </a:path>
            </a:pathLst>
          </a:custGeom>
          <a:noFill/>
          <a:ln w="25400" cap="rnd">
            <a:solidFill>
              <a:schemeClr val="bg2">
                <a:lumMod val="75000"/>
                <a:alpha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23B4CFC-BB9F-0B0F-951B-88C5BA135A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8927" y="2294744"/>
            <a:ext cx="3188971" cy="2615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316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71A3AA-3521-B0D5-2B0B-7756539EB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043" y="987425"/>
            <a:ext cx="3935413" cy="606913"/>
          </a:xfrm>
        </p:spPr>
        <p:txBody>
          <a:bodyPr>
            <a:normAutofit/>
          </a:bodyPr>
          <a:lstStyle/>
          <a:p>
            <a:r>
              <a:rPr lang="es-MX" dirty="0"/>
              <a:t>La vulnerabilidad</a:t>
            </a:r>
          </a:p>
        </p:txBody>
      </p:sp>
      <p:pic>
        <p:nvPicPr>
          <p:cNvPr id="5" name="Marcador de posición de imagen 4">
            <a:extLst>
              <a:ext uri="{FF2B5EF4-FFF2-40B4-BE49-F238E27FC236}">
                <a16:creationId xmlns:a16="http://schemas.microsoft.com/office/drawing/2014/main" id="{A469F050-B6E9-D2B1-EC3F-38D9B16AA6CF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18557" r="18557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6E3EFA6-0BDC-C89B-876B-23E1960972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9044" y="1594338"/>
            <a:ext cx="4122982" cy="4274650"/>
          </a:xfrm>
        </p:spPr>
        <p:txBody>
          <a:bodyPr>
            <a:normAutofit/>
          </a:bodyPr>
          <a:lstStyle/>
          <a:p>
            <a:r>
              <a:rPr lang="es-MX" sz="2400" dirty="0"/>
              <a:t>Ocurre cuando una aplicación </a:t>
            </a:r>
            <a:r>
              <a:rPr lang="es-MX" sz="2400" dirty="0" err="1"/>
              <a:t>deserializa</a:t>
            </a:r>
            <a:r>
              <a:rPr lang="es-MX" sz="2400" dirty="0"/>
              <a:t> datos provenientes de fuentes no confiables sin validar adecuadamente esa entrada. Esto puede ser explotado por un atacante para ejecutar código malicioso en el sistema objetivo.</a:t>
            </a:r>
          </a:p>
        </p:txBody>
      </p:sp>
    </p:spTree>
    <p:extLst>
      <p:ext uri="{BB962C8B-B14F-4D97-AF65-F5344CB8AC3E}">
        <p14:creationId xmlns:p14="http://schemas.microsoft.com/office/powerpoint/2010/main" val="33532837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5F35C5-5879-9389-272F-E26FAE69A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132" y="1281146"/>
            <a:ext cx="4254726" cy="1110343"/>
          </a:xfrm>
        </p:spPr>
        <p:txBody>
          <a:bodyPr>
            <a:normAutofit/>
          </a:bodyPr>
          <a:lstStyle/>
          <a:p>
            <a:r>
              <a:rPr lang="es-MX" sz="2000" dirty="0"/>
              <a:t>Este fragmento de código </a:t>
            </a:r>
            <a:r>
              <a:rPr lang="es-MX" sz="2000" dirty="0" err="1"/>
              <a:t>deserializa</a:t>
            </a:r>
            <a:r>
              <a:rPr lang="es-MX" sz="2000" dirty="0"/>
              <a:t> un objeto de un archivo y lo utiliza como botón de la interfaz de usuario:</a:t>
            </a:r>
          </a:p>
        </p:txBody>
      </p:sp>
      <p:pic>
        <p:nvPicPr>
          <p:cNvPr id="23" name="Imagen 22" descr="Texto&#10;&#10;Descripción generada automáticamente">
            <a:extLst>
              <a:ext uri="{FF2B5EF4-FFF2-40B4-BE49-F238E27FC236}">
                <a16:creationId xmlns:a16="http://schemas.microsoft.com/office/drawing/2014/main" id="{CB790FF1-3B9C-E55D-DD92-A1D46BF559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1857" y="1240627"/>
            <a:ext cx="6619888" cy="2301723"/>
          </a:xfrm>
          <a:prstGeom prst="rect">
            <a:avLst/>
          </a:prstGeom>
        </p:spPr>
      </p:pic>
      <p:sp>
        <p:nvSpPr>
          <p:cNvPr id="24" name="Título 1">
            <a:extLst>
              <a:ext uri="{FF2B5EF4-FFF2-40B4-BE49-F238E27FC236}">
                <a16:creationId xmlns:a16="http://schemas.microsoft.com/office/drawing/2014/main" id="{DA7A6CE3-6CB1-7922-52AE-EB5F46CC613D}"/>
              </a:ext>
            </a:extLst>
          </p:cNvPr>
          <p:cNvSpPr txBox="1">
            <a:spLocks/>
          </p:cNvSpPr>
          <p:nvPr/>
        </p:nvSpPr>
        <p:spPr>
          <a:xfrm>
            <a:off x="426132" y="3026794"/>
            <a:ext cx="4385354" cy="355469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2000" dirty="0">
                <a:latin typeface="+mn-lt"/>
              </a:rPr>
              <a:t>Este código no intenta verificar el origen o el contenido del archivo antes de </a:t>
            </a:r>
            <a:r>
              <a:rPr lang="es-MX" sz="2000" dirty="0" err="1">
                <a:latin typeface="+mn-lt"/>
              </a:rPr>
              <a:t>deserializarlo</a:t>
            </a:r>
            <a:r>
              <a:rPr lang="es-MX" sz="2000" dirty="0">
                <a:latin typeface="+mn-lt"/>
              </a:rPr>
              <a:t>. Un atacante puede reemplazar el archivo deseado con un archivo que contenga código malicioso arbitrario que se ejecutará cuando se presione el botón.</a:t>
            </a:r>
          </a:p>
          <a:p>
            <a:endParaRPr lang="es-MX" sz="2000" dirty="0">
              <a:latin typeface="+mn-lt"/>
            </a:endParaRPr>
          </a:p>
          <a:p>
            <a:r>
              <a:rPr lang="es-MX" sz="2000" dirty="0">
                <a:latin typeface="+mn-lt"/>
              </a:rPr>
              <a:t>Para mitigar esto, defina explícitamente </a:t>
            </a:r>
            <a:r>
              <a:rPr lang="es-MX" sz="2000" dirty="0" err="1">
                <a:latin typeface="+mn-lt"/>
              </a:rPr>
              <a:t>readObject</a:t>
            </a:r>
            <a:r>
              <a:rPr lang="es-MX" sz="2000" dirty="0">
                <a:latin typeface="+mn-lt"/>
              </a:rPr>
              <a:t>() final (El método </a:t>
            </a:r>
            <a:r>
              <a:rPr lang="es-MX" sz="2000" dirty="0" err="1">
                <a:latin typeface="+mn-lt"/>
              </a:rPr>
              <a:t>readObject</a:t>
            </a:r>
            <a:r>
              <a:rPr lang="es-MX" sz="2000" dirty="0">
                <a:latin typeface="+mn-lt"/>
              </a:rPr>
              <a:t> lee los objetos del flujo de entrada, en el mismo orden en el que ha sido escritos.) para evitar la deserialización. Un ejemplo de esto es:</a:t>
            </a:r>
          </a:p>
        </p:txBody>
      </p:sp>
      <p:pic>
        <p:nvPicPr>
          <p:cNvPr id="26" name="Imagen 25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8D23E51E-42D7-9CB0-7A92-A1E52E335B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1857" y="4156159"/>
            <a:ext cx="6619888" cy="1295965"/>
          </a:xfrm>
          <a:prstGeom prst="rect">
            <a:avLst/>
          </a:prstGeom>
        </p:spPr>
      </p:pic>
      <p:sp>
        <p:nvSpPr>
          <p:cNvPr id="28" name="CuadroTexto 27">
            <a:extLst>
              <a:ext uri="{FF2B5EF4-FFF2-40B4-BE49-F238E27FC236}">
                <a16:creationId xmlns:a16="http://schemas.microsoft.com/office/drawing/2014/main" id="{1656ADC3-6A6D-3BF4-EF28-5820A7A9B985}"/>
              </a:ext>
            </a:extLst>
          </p:cNvPr>
          <p:cNvSpPr txBox="1"/>
          <p:nvPr/>
        </p:nvSpPr>
        <p:spPr>
          <a:xfrm>
            <a:off x="3048000" y="257486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MX" sz="2800" b="1" dirty="0"/>
              <a:t>Ejemplo demostrativo</a:t>
            </a:r>
          </a:p>
        </p:txBody>
      </p:sp>
    </p:spTree>
    <p:extLst>
      <p:ext uri="{BB962C8B-B14F-4D97-AF65-F5344CB8AC3E}">
        <p14:creationId xmlns:p14="http://schemas.microsoft.com/office/powerpoint/2010/main" val="2279141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F71B7E-2EAD-0B8D-1453-8D7B49F41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1248" y="654064"/>
            <a:ext cx="10789504" cy="669895"/>
          </a:xfrm>
        </p:spPr>
        <p:txBody>
          <a:bodyPr>
            <a:normAutofit fontScale="90000"/>
          </a:bodyPr>
          <a:lstStyle/>
          <a:p>
            <a:r>
              <a:rPr lang="es-MX" b="1" dirty="0"/>
              <a:t>Formas comunes en las que se puede explotar esta vulnerabilidad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0984444-D6FC-104A-A6F0-8EC1372F8B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1248" y="1803512"/>
            <a:ext cx="10789504" cy="4573841"/>
          </a:xfrm>
        </p:spPr>
        <p:txBody>
          <a:bodyPr>
            <a:normAutofit/>
          </a:bodyPr>
          <a:lstStyle/>
          <a:p>
            <a:pPr algn="l"/>
            <a:r>
              <a:rPr lang="es-MX" sz="2800" b="1" dirty="0"/>
              <a:t>Inyección de código malicioso: </a:t>
            </a:r>
            <a:r>
              <a:rPr lang="es-MX" sz="2800" dirty="0"/>
              <a:t>Un atacante puede modificar los datos serializados para incluir código malicioso que se ejecutará durante el proceso de deserialización.</a:t>
            </a:r>
          </a:p>
          <a:p>
            <a:pPr algn="l"/>
            <a:r>
              <a:rPr lang="es-MX" sz="2800" b="1" dirty="0"/>
              <a:t>Manipulación de datos: </a:t>
            </a:r>
            <a:r>
              <a:rPr lang="es-MX" sz="2800" dirty="0"/>
              <a:t>Un atacante puede manipular los datos serializados de manera que cause un comportamiento no deseado en la aplicación al </a:t>
            </a:r>
            <a:r>
              <a:rPr lang="es-MX" sz="2800" dirty="0" err="1"/>
              <a:t>deserializarlos</a:t>
            </a:r>
            <a:r>
              <a:rPr lang="es-MX" sz="2800" dirty="0"/>
              <a:t>.</a:t>
            </a:r>
          </a:p>
          <a:p>
            <a:pPr algn="l"/>
            <a:r>
              <a:rPr lang="es-MX" sz="2800" b="1" dirty="0"/>
              <a:t>Elevación de privilegios: </a:t>
            </a:r>
            <a:r>
              <a:rPr lang="es-MX" sz="2800" dirty="0"/>
              <a:t>Si la deserialización se realiza con privilegios elevados, un atacante podría lograr una elevación de privilegios al explotar la vulnerabilidad.</a:t>
            </a:r>
          </a:p>
        </p:txBody>
      </p:sp>
    </p:spTree>
    <p:extLst>
      <p:ext uri="{BB962C8B-B14F-4D97-AF65-F5344CB8AC3E}">
        <p14:creationId xmlns:p14="http://schemas.microsoft.com/office/powerpoint/2010/main" val="286339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DDEEEE-DAA0-5421-1B24-5787B7B2E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4355" y="501664"/>
            <a:ext cx="10883289" cy="974695"/>
          </a:xfrm>
        </p:spPr>
        <p:txBody>
          <a:bodyPr>
            <a:normAutofit fontScale="90000"/>
          </a:bodyPr>
          <a:lstStyle/>
          <a:p>
            <a:r>
              <a:rPr lang="es-MX" b="1" i="0" dirty="0">
                <a:solidFill>
                  <a:srgbClr val="374151"/>
                </a:solidFill>
                <a:effectLst/>
              </a:rPr>
              <a:t>Para prevenir este tipo de vulnerabilidad, es importante seguir buenas prácticas de seguridad, como</a:t>
            </a:r>
            <a:endParaRPr lang="es-MX" b="1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955C0E3-5C4E-EB9F-0F8E-62843AB73C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47071" y="1803512"/>
            <a:ext cx="10697856" cy="3940795"/>
          </a:xfrm>
        </p:spPr>
        <p:txBody>
          <a:bodyPr>
            <a:normAutofit fontScale="92500"/>
          </a:bodyPr>
          <a:lstStyle/>
          <a:p>
            <a:r>
              <a:rPr lang="es-MX" sz="2400" b="1" dirty="0"/>
              <a:t>Validación de entrada: </a:t>
            </a:r>
            <a:r>
              <a:rPr lang="es-MX" sz="2400" dirty="0"/>
              <a:t>Asegurarse de que los datos </a:t>
            </a:r>
            <a:r>
              <a:rPr lang="es-MX" sz="2400" dirty="0" err="1"/>
              <a:t>deserializados</a:t>
            </a:r>
            <a:r>
              <a:rPr lang="es-MX" sz="2400" dirty="0"/>
              <a:t> provengan de fuentes confiables y estén en el formato esperado.</a:t>
            </a:r>
          </a:p>
          <a:p>
            <a:r>
              <a:rPr lang="es-MX" sz="2400" b="1" dirty="0"/>
              <a:t>Uso de mecanismos seguros: </a:t>
            </a:r>
            <a:r>
              <a:rPr lang="es-MX" sz="2400" dirty="0"/>
              <a:t>Utilizar bibliotecas y funciones que implementen mecanismos seguros de deserialización, como la verificación de la firma digital de los datos.</a:t>
            </a:r>
          </a:p>
          <a:p>
            <a:r>
              <a:rPr lang="es-MX" sz="2400" b="1" dirty="0"/>
              <a:t>Principio de menor privilegio: </a:t>
            </a:r>
            <a:r>
              <a:rPr lang="es-MX" sz="2400" dirty="0"/>
              <a:t>Limitar los privilegios asignados al proceso de deserialización para minimizar el impacto en caso de una explotación.</a:t>
            </a:r>
          </a:p>
          <a:p>
            <a:r>
              <a:rPr lang="es-MX" sz="2400" b="1" dirty="0"/>
              <a:t>Monitorización y registro: </a:t>
            </a:r>
            <a:r>
              <a:rPr lang="es-MX" sz="2400" dirty="0"/>
              <a:t>Implementar un sistema de registro robusto que registre intentos de deserialización no autorizados o sospechosos para facilitar la detección y respuesta a posibles ataques.</a:t>
            </a:r>
          </a:p>
        </p:txBody>
      </p:sp>
    </p:spTree>
    <p:extLst>
      <p:ext uri="{BB962C8B-B14F-4D97-AF65-F5344CB8AC3E}">
        <p14:creationId xmlns:p14="http://schemas.microsoft.com/office/powerpoint/2010/main" val="3646310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D206359A-F1E3-49EE-BBC2-40888C4A36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65700" y="2026"/>
            <a:ext cx="2926300" cy="5030922"/>
            <a:chOff x="9265700" y="2026"/>
            <a:chExt cx="2926300" cy="5030922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ED90C42-6A0F-48E8-BF96-7D3E2A395E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DA0863A-55F7-4EB0-9451-F3EE4D65DB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5FE7CFE2-40F6-44B2-8AAD-0C384EEFCF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F0D6A17-AA80-4608-8660-8D1587A17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7B49DDE3-D095-6B49-8468-C97AFBEC5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A6135C7-7A02-7622-7A13-8D684A164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1" y="960030"/>
            <a:ext cx="5143500" cy="150739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Conclusión</a:t>
            </a:r>
            <a:br>
              <a:rPr lang="en-US" sz="40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endParaRPr lang="en-US" sz="4000" kern="120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Google Shape;116;p1">
            <a:extLst>
              <a:ext uri="{FF2B5EF4-FFF2-40B4-BE49-F238E27FC236}">
                <a16:creationId xmlns:a16="http://schemas.microsoft.com/office/drawing/2014/main" id="{FF8F72B8-4A4C-D968-9AA9-C59153AEBA62}"/>
              </a:ext>
            </a:extLst>
          </p:cNvPr>
          <p:cNvPicPr preferRelativeResize="0"/>
          <p:nvPr/>
        </p:nvPicPr>
        <p:blipFill rotWithShape="1">
          <a:blip r:embed="rId2"/>
          <a:srcRect l="20674" r="37755" b="2"/>
          <a:stretch/>
        </p:blipFill>
        <p:spPr>
          <a:xfrm>
            <a:off x="1109595" y="805232"/>
            <a:ext cx="3876811" cy="5245563"/>
          </a:xfrm>
          <a:custGeom>
            <a:avLst/>
            <a:gdLst/>
            <a:ahLst/>
            <a:cxnLst/>
            <a:rect l="l" t="t" r="r" b="b"/>
            <a:pathLst>
              <a:path w="3876811" h="5245563">
                <a:moveTo>
                  <a:pt x="1941583" y="0"/>
                </a:moveTo>
                <a:lnTo>
                  <a:pt x="2111641" y="149097"/>
                </a:lnTo>
                <a:cubicBezTo>
                  <a:pt x="2533315" y="474958"/>
                  <a:pt x="3008487" y="564716"/>
                  <a:pt x="3370493" y="774451"/>
                </a:cubicBezTo>
                <a:cubicBezTo>
                  <a:pt x="3718590" y="1017851"/>
                  <a:pt x="3876811" y="1296993"/>
                  <a:pt x="3876811" y="1854684"/>
                </a:cubicBezTo>
                <a:lnTo>
                  <a:pt x="3876811" y="2019920"/>
                </a:lnTo>
                <a:lnTo>
                  <a:pt x="3876811" y="2491569"/>
                </a:lnTo>
                <a:lnTo>
                  <a:pt x="3876811" y="2753995"/>
                </a:lnTo>
                <a:lnTo>
                  <a:pt x="3876811" y="3115353"/>
                </a:lnTo>
                <a:lnTo>
                  <a:pt x="3876811" y="3390879"/>
                </a:lnTo>
                <a:cubicBezTo>
                  <a:pt x="3876811" y="3948571"/>
                  <a:pt x="3718588" y="4227713"/>
                  <a:pt x="3370493" y="4471114"/>
                </a:cubicBezTo>
                <a:cubicBezTo>
                  <a:pt x="3008484" y="4680847"/>
                  <a:pt x="2533312" y="4770605"/>
                  <a:pt x="2111639" y="5096465"/>
                </a:cubicBezTo>
                <a:lnTo>
                  <a:pt x="1935228" y="5245563"/>
                </a:lnTo>
                <a:lnTo>
                  <a:pt x="1765171" y="5096465"/>
                </a:lnTo>
                <a:cubicBezTo>
                  <a:pt x="1343496" y="4770605"/>
                  <a:pt x="868325" y="4680847"/>
                  <a:pt x="506317" y="4471114"/>
                </a:cubicBezTo>
                <a:cubicBezTo>
                  <a:pt x="158223" y="4227713"/>
                  <a:pt x="0" y="3948571"/>
                  <a:pt x="0" y="3390879"/>
                </a:cubicBezTo>
                <a:lnTo>
                  <a:pt x="0" y="3115353"/>
                </a:lnTo>
                <a:lnTo>
                  <a:pt x="0" y="2753995"/>
                </a:lnTo>
                <a:lnTo>
                  <a:pt x="0" y="2491569"/>
                </a:lnTo>
                <a:lnTo>
                  <a:pt x="0" y="2019920"/>
                </a:lnTo>
                <a:lnTo>
                  <a:pt x="0" y="1854684"/>
                </a:lnTo>
                <a:cubicBezTo>
                  <a:pt x="0" y="1296993"/>
                  <a:pt x="158224" y="1017851"/>
                  <a:pt x="506318" y="774451"/>
                </a:cubicBezTo>
                <a:cubicBezTo>
                  <a:pt x="868327" y="564716"/>
                  <a:pt x="1343498" y="474958"/>
                  <a:pt x="1765173" y="149097"/>
                </a:cubicBezTo>
                <a:close/>
              </a:path>
            </a:pathLst>
          </a:custGeom>
          <a:noFill/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3CA578B-5FA2-42B3-85A7-E78AFE06B4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0828" y="720724"/>
            <a:ext cx="4014345" cy="5414576"/>
          </a:xfrm>
          <a:custGeom>
            <a:avLst/>
            <a:gdLst>
              <a:gd name="connsiteX0" fmla="*/ 2144960 w 4282900"/>
              <a:gd name="connsiteY0" fmla="*/ 0 h 5795027"/>
              <a:gd name="connsiteX1" fmla="*/ 2332832 w 4282900"/>
              <a:gd name="connsiteY1" fmla="*/ 164715 h 5795027"/>
              <a:gd name="connsiteX2" fmla="*/ 3723546 w 4282900"/>
              <a:gd name="connsiteY2" fmla="*/ 855573 h 5795027"/>
              <a:gd name="connsiteX3" fmla="*/ 4282900 w 4282900"/>
              <a:gd name="connsiteY3" fmla="*/ 2048959 h 5795027"/>
              <a:gd name="connsiteX4" fmla="*/ 4282900 w 4282900"/>
              <a:gd name="connsiteY4" fmla="*/ 2231503 h 5795027"/>
              <a:gd name="connsiteX5" fmla="*/ 4282900 w 4282900"/>
              <a:gd name="connsiteY5" fmla="*/ 2752557 h 5795027"/>
              <a:gd name="connsiteX6" fmla="*/ 4282900 w 4282900"/>
              <a:gd name="connsiteY6" fmla="*/ 3042471 h 5795027"/>
              <a:gd name="connsiteX7" fmla="*/ 4282900 w 4282900"/>
              <a:gd name="connsiteY7" fmla="*/ 3441681 h 5795027"/>
              <a:gd name="connsiteX8" fmla="*/ 4282900 w 4282900"/>
              <a:gd name="connsiteY8" fmla="*/ 3746068 h 5795027"/>
              <a:gd name="connsiteX9" fmla="*/ 3723546 w 4282900"/>
              <a:gd name="connsiteY9" fmla="*/ 4939455 h 5795027"/>
              <a:gd name="connsiteX10" fmla="*/ 2332829 w 4282900"/>
              <a:gd name="connsiteY10" fmla="*/ 5630311 h 5795027"/>
              <a:gd name="connsiteX11" fmla="*/ 2137940 w 4282900"/>
              <a:gd name="connsiteY11" fmla="*/ 5795027 h 5795027"/>
              <a:gd name="connsiteX12" fmla="*/ 1950069 w 4282900"/>
              <a:gd name="connsiteY12" fmla="*/ 5630311 h 5795027"/>
              <a:gd name="connsiteX13" fmla="*/ 559353 w 4282900"/>
              <a:gd name="connsiteY13" fmla="*/ 4939455 h 5795027"/>
              <a:gd name="connsiteX14" fmla="*/ 0 w 4282900"/>
              <a:gd name="connsiteY14" fmla="*/ 3746068 h 5795027"/>
              <a:gd name="connsiteX15" fmla="*/ 0 w 4282900"/>
              <a:gd name="connsiteY15" fmla="*/ 3441681 h 5795027"/>
              <a:gd name="connsiteX16" fmla="*/ 0 w 4282900"/>
              <a:gd name="connsiteY16" fmla="*/ 3042471 h 5795027"/>
              <a:gd name="connsiteX17" fmla="*/ 0 w 4282900"/>
              <a:gd name="connsiteY17" fmla="*/ 2752557 h 5795027"/>
              <a:gd name="connsiteX18" fmla="*/ 0 w 4282900"/>
              <a:gd name="connsiteY18" fmla="*/ 2231503 h 5795027"/>
              <a:gd name="connsiteX19" fmla="*/ 0 w 4282900"/>
              <a:gd name="connsiteY19" fmla="*/ 2048959 h 5795027"/>
              <a:gd name="connsiteX20" fmla="*/ 559354 w 4282900"/>
              <a:gd name="connsiteY20" fmla="*/ 855573 h 5795027"/>
              <a:gd name="connsiteX21" fmla="*/ 1950071 w 4282900"/>
              <a:gd name="connsiteY21" fmla="*/ 164715 h 579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282900" h="5795027">
                <a:moveTo>
                  <a:pt x="2144960" y="0"/>
                </a:moveTo>
                <a:lnTo>
                  <a:pt x="2332832" y="164715"/>
                </a:lnTo>
                <a:cubicBezTo>
                  <a:pt x="2798675" y="524709"/>
                  <a:pt x="3323620" y="623869"/>
                  <a:pt x="3723546" y="855573"/>
                </a:cubicBezTo>
                <a:cubicBezTo>
                  <a:pt x="4108105" y="1124469"/>
                  <a:pt x="4282900" y="1432851"/>
                  <a:pt x="4282900" y="2048959"/>
                </a:cubicBezTo>
                <a:lnTo>
                  <a:pt x="4282900" y="2231503"/>
                </a:lnTo>
                <a:lnTo>
                  <a:pt x="4282900" y="2752557"/>
                </a:lnTo>
                <a:lnTo>
                  <a:pt x="4282900" y="3042471"/>
                </a:lnTo>
                <a:lnTo>
                  <a:pt x="4282900" y="3441681"/>
                </a:lnTo>
                <a:lnTo>
                  <a:pt x="4282900" y="3746068"/>
                </a:lnTo>
                <a:cubicBezTo>
                  <a:pt x="4282900" y="4362177"/>
                  <a:pt x="4108103" y="4670559"/>
                  <a:pt x="3723546" y="4939455"/>
                </a:cubicBezTo>
                <a:cubicBezTo>
                  <a:pt x="3323617" y="5171158"/>
                  <a:pt x="2798672" y="5270318"/>
                  <a:pt x="2332829" y="5630311"/>
                </a:cubicBezTo>
                <a:lnTo>
                  <a:pt x="2137940" y="5795027"/>
                </a:lnTo>
                <a:lnTo>
                  <a:pt x="1950069" y="5630311"/>
                </a:lnTo>
                <a:cubicBezTo>
                  <a:pt x="1484225" y="5270318"/>
                  <a:pt x="959280" y="5171158"/>
                  <a:pt x="559353" y="4939455"/>
                </a:cubicBezTo>
                <a:cubicBezTo>
                  <a:pt x="174796" y="4670559"/>
                  <a:pt x="0" y="4362177"/>
                  <a:pt x="0" y="3746068"/>
                </a:cubicBezTo>
                <a:lnTo>
                  <a:pt x="0" y="3441681"/>
                </a:lnTo>
                <a:lnTo>
                  <a:pt x="0" y="3042471"/>
                </a:lnTo>
                <a:lnTo>
                  <a:pt x="0" y="2752557"/>
                </a:lnTo>
                <a:lnTo>
                  <a:pt x="0" y="2231503"/>
                </a:lnTo>
                <a:lnTo>
                  <a:pt x="0" y="2048959"/>
                </a:lnTo>
                <a:cubicBezTo>
                  <a:pt x="0" y="1432851"/>
                  <a:pt x="174797" y="1124469"/>
                  <a:pt x="559354" y="855573"/>
                </a:cubicBezTo>
                <a:cubicBezTo>
                  <a:pt x="959283" y="623869"/>
                  <a:pt x="1484227" y="524709"/>
                  <a:pt x="1950071" y="164715"/>
                </a:cubicBezTo>
                <a:close/>
              </a:path>
            </a:pathLst>
          </a:custGeom>
          <a:noFill/>
          <a:ln w="25400" cap="rnd">
            <a:solidFill>
              <a:schemeClr val="bg2">
                <a:lumMod val="75000"/>
                <a:alpha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6E5E1F6-879D-EB41-0BAF-155F80875A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01" y="2844800"/>
            <a:ext cx="5143500" cy="305317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900" b="0" i="0">
                <a:effectLst/>
              </a:rPr>
              <a:t>Para prevenir estas vulnerabilidades, es crucial seguir prácticas de seguridad, como validar la entrada, utilizar mecanismos seguros de deserialización, aplicar el principio de menor privilegio y establecer sistemas de monitorización y registro. La deserialización segura es una consideración crítica en el desarrollo de software seguro, y las organizaciones deben tomar medidas proactivas para mitigar el riesgo asociado con estas vulnerabilidades.</a:t>
            </a:r>
            <a:endParaRPr lang="en-US" sz="1900"/>
          </a:p>
        </p:txBody>
      </p:sp>
    </p:spTree>
    <p:extLst>
      <p:ext uri="{BB962C8B-B14F-4D97-AF65-F5344CB8AC3E}">
        <p14:creationId xmlns:p14="http://schemas.microsoft.com/office/powerpoint/2010/main" val="709854822"/>
      </p:ext>
    </p:extLst>
  </p:cSld>
  <p:clrMapOvr>
    <a:masterClrMapping/>
  </p:clrMapOvr>
</p:sld>
</file>

<file path=ppt/theme/theme1.xml><?xml version="1.0" encoding="utf-8"?>
<a:theme xmlns:a="http://schemas.openxmlformats.org/drawingml/2006/main" name="MarrakeshVTI">
  <a:themeElements>
    <a:clrScheme name="AnalogousFromRegularSeedLeftStep">
      <a:dk1>
        <a:srgbClr val="000000"/>
      </a:dk1>
      <a:lt1>
        <a:srgbClr val="FFFFFF"/>
      </a:lt1>
      <a:dk2>
        <a:srgbClr val="1B252F"/>
      </a:dk2>
      <a:lt2>
        <a:srgbClr val="F1F3F0"/>
      </a:lt2>
      <a:accent1>
        <a:srgbClr val="AD43CD"/>
      </a:accent1>
      <a:accent2>
        <a:srgbClr val="6333BC"/>
      </a:accent2>
      <a:accent3>
        <a:srgbClr val="434BCD"/>
      </a:accent3>
      <a:accent4>
        <a:srgbClr val="3173BB"/>
      </a:accent4>
      <a:accent5>
        <a:srgbClr val="42BCCA"/>
      </a:accent5>
      <a:accent6>
        <a:srgbClr val="31BB90"/>
      </a:accent6>
      <a:hlink>
        <a:srgbClr val="4C9D34"/>
      </a:hlink>
      <a:folHlink>
        <a:srgbClr val="7F7F7F"/>
      </a:folHlink>
    </a:clrScheme>
    <a:fontScheme name="Goudy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rrakeshVTI" id="{DCD97A9B-DAE4-42FA-B2F9-0A5C34F43D6C}" vid="{A7163F41-974B-4A88-831F-D9DFFFE40CEC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8B56479ACB5C043BF1A2442A6E6D4FB" ma:contentTypeVersion="6" ma:contentTypeDescription="Create a new document." ma:contentTypeScope="" ma:versionID="27c29cc72d58d01f0fa436179f1a7100">
  <xsd:schema xmlns:xsd="http://www.w3.org/2001/XMLSchema" xmlns:xs="http://www.w3.org/2001/XMLSchema" xmlns:p="http://schemas.microsoft.com/office/2006/metadata/properties" xmlns:ns3="448c92bd-80eb-4cd5-91e3-fb8a90f8c233" targetNamespace="http://schemas.microsoft.com/office/2006/metadata/properties" ma:root="true" ma:fieldsID="acba64123750e605f69f80fcc3b71a46" ns3:_="">
    <xsd:import namespace="448c92bd-80eb-4cd5-91e3-fb8a90f8c23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SearchPropertie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48c92bd-80eb-4cd5-91e3-fb8a90f8c23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SearchProperties" ma:index="12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BA12AD9-2ED0-44FA-98E4-56212119EBE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48c92bd-80eb-4cd5-91e3-fb8a90f8c23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2FB69DB-1280-4248-BF51-7F91B115530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D83497D-B318-4F6C-83B9-F17C71B339EB}">
  <ds:schemaRefs>
    <ds:schemaRef ds:uri="http://purl.org/dc/dcmitype/"/>
    <ds:schemaRef ds:uri="http://schemas.microsoft.com/office/2006/metadata/properties"/>
    <ds:schemaRef ds:uri="http://purl.org/dc/elements/1.1/"/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448c92bd-80eb-4cd5-91e3-fb8a90f8c233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489</Words>
  <Application>Microsoft Office PowerPoint</Application>
  <PresentationFormat>Panorámica</PresentationFormat>
  <Paragraphs>24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0" baseType="lpstr">
      <vt:lpstr>Arial</vt:lpstr>
      <vt:lpstr>Goudy Old Style</vt:lpstr>
      <vt:lpstr>MarrakeshVTI</vt:lpstr>
      <vt:lpstr>Deserialización de datos no confiables</vt:lpstr>
      <vt:lpstr>¿Qué es la deserialización?</vt:lpstr>
      <vt:lpstr>La vulnerabilidad</vt:lpstr>
      <vt:lpstr>Este fragmento de código deserializa un objeto de un archivo y lo utiliza como botón de la interfaz de usuario:</vt:lpstr>
      <vt:lpstr>Formas comunes en las que se puede explotar esta vulnerabilidad</vt:lpstr>
      <vt:lpstr>Para prevenir este tipo de vulnerabilidad, es importante seguir buenas prácticas de seguridad, como</vt:lpstr>
      <vt:lpstr>Conclusión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Deserialización de datos no confiables</dc:title>
  <dc:creator>RODOLFO GIRON CORONEL</dc:creator>
  <cp:lastModifiedBy>RODOLFO GIRON CORONEL</cp:lastModifiedBy>
  <cp:revision>1</cp:revision>
  <dcterms:created xsi:type="dcterms:W3CDTF">2023-12-05T18:57:17Z</dcterms:created>
  <dcterms:modified xsi:type="dcterms:W3CDTF">2023-12-05T20:08:37Z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0x01010018B56479ACB5C043BF1A2442A6E6D4FB</vt:lpwstr>
  </property>
</Properties>
</file>