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E5407-A734-40A6-9BAC-5C8B1772FB99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C98ACC-91B0-414E-BCFC-B8969080FAEB}">
      <dgm:prSet phldrT="[Texte]"/>
      <dgm:spPr/>
      <dgm:t>
        <a:bodyPr/>
        <a:lstStyle/>
        <a:p>
          <a:r>
            <a:rPr lang="fr-FR" dirty="0" smtClean="0"/>
            <a:t>Calcul</a:t>
          </a:r>
          <a:endParaRPr lang="fr-FR" dirty="0"/>
        </a:p>
      </dgm:t>
    </dgm:pt>
    <dgm:pt modelId="{22B9601E-F126-4873-BB82-3635A6DC2726}" type="parTrans" cxnId="{65672608-48B8-4763-ADB4-8B774ABE6A9A}">
      <dgm:prSet/>
      <dgm:spPr/>
      <dgm:t>
        <a:bodyPr/>
        <a:lstStyle/>
        <a:p>
          <a:endParaRPr lang="fr-FR"/>
        </a:p>
      </dgm:t>
    </dgm:pt>
    <dgm:pt modelId="{CE1AB73A-FE90-41DE-85A5-5C85D62FF666}" type="sibTrans" cxnId="{65672608-48B8-4763-ADB4-8B774ABE6A9A}">
      <dgm:prSet/>
      <dgm:spPr/>
      <dgm:t>
        <a:bodyPr/>
        <a:lstStyle/>
        <a:p>
          <a:endParaRPr lang="fr-FR"/>
        </a:p>
      </dgm:t>
    </dgm:pt>
    <dgm:pt modelId="{CCCFBF94-E388-494E-A2EC-DCF61E1123CC}">
      <dgm:prSet phldrT="[Texte]"/>
      <dgm:spPr/>
      <dgm:t>
        <a:bodyPr/>
        <a:lstStyle/>
        <a:p>
          <a:r>
            <a:rPr lang="fr-FR" dirty="0" smtClean="0"/>
            <a:t>Affichage</a:t>
          </a:r>
          <a:endParaRPr lang="fr-FR" dirty="0"/>
        </a:p>
      </dgm:t>
    </dgm:pt>
    <dgm:pt modelId="{51887067-E648-431A-B27D-2D84A249A5A0}" type="parTrans" cxnId="{720F0DAD-EE4A-4168-A990-46641D950DFA}">
      <dgm:prSet/>
      <dgm:spPr/>
      <dgm:t>
        <a:bodyPr/>
        <a:lstStyle/>
        <a:p>
          <a:endParaRPr lang="fr-FR"/>
        </a:p>
      </dgm:t>
    </dgm:pt>
    <dgm:pt modelId="{CC2AD747-66FD-4C57-BAA2-13424B9B3A46}" type="sibTrans" cxnId="{720F0DAD-EE4A-4168-A990-46641D950DFA}">
      <dgm:prSet/>
      <dgm:spPr/>
      <dgm:t>
        <a:bodyPr/>
        <a:lstStyle/>
        <a:p>
          <a:endParaRPr lang="fr-FR"/>
        </a:p>
      </dgm:t>
    </dgm:pt>
    <dgm:pt modelId="{DF6E663C-D90C-40E7-A900-C3573C9A8074}" type="pres">
      <dgm:prSet presAssocID="{0DCE5407-A734-40A6-9BAC-5C8B1772FB99}" presName="cycle" presStyleCnt="0">
        <dgm:presLayoutVars>
          <dgm:dir/>
          <dgm:resizeHandles val="exact"/>
        </dgm:presLayoutVars>
      </dgm:prSet>
      <dgm:spPr/>
    </dgm:pt>
    <dgm:pt modelId="{7B798C62-FD0F-4C1D-97BF-0E5BE981E66E}" type="pres">
      <dgm:prSet presAssocID="{C0C98ACC-91B0-414E-BCFC-B8969080FAEB}" presName="node" presStyleLbl="node1" presStyleIdx="0" presStyleCnt="2" custScaleX="34490" custScaleY="31592" custRadScaleRad="129526" custRadScaleInc="1337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9101CB-67E6-4C30-8D1C-32A48D909033}" type="pres">
      <dgm:prSet presAssocID="{CE1AB73A-FE90-41DE-85A5-5C85D62FF666}" presName="sibTrans" presStyleLbl="sibTrans2D1" presStyleIdx="0" presStyleCnt="2" custScaleX="128554" custScaleY="27169" custLinFactNeighborX="8366" custLinFactNeighborY="34585"/>
      <dgm:spPr/>
    </dgm:pt>
    <dgm:pt modelId="{AF247CED-E4E1-4402-9B03-E8AB6B772FE6}" type="pres">
      <dgm:prSet presAssocID="{CE1AB73A-FE90-41DE-85A5-5C85D62FF666}" presName="connectorText" presStyleLbl="sibTrans2D1" presStyleIdx="0" presStyleCnt="2"/>
      <dgm:spPr/>
    </dgm:pt>
    <dgm:pt modelId="{B57D7AF6-34BB-425F-AA98-1E100FCAA287}" type="pres">
      <dgm:prSet presAssocID="{CCCFBF94-E388-494E-A2EC-DCF61E1123CC}" presName="node" presStyleLbl="node1" presStyleIdx="1" presStyleCnt="2" custScaleX="38000" custScaleY="38697" custRadScaleRad="60327" custRadScaleInc="-334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E1A305-F6F0-49A4-A0C3-44421369D224}" type="pres">
      <dgm:prSet presAssocID="{CC2AD747-66FD-4C57-BAA2-13424B9B3A46}" presName="sibTrans" presStyleLbl="sibTrans2D1" presStyleIdx="1" presStyleCnt="2" custScaleX="108564" custScaleY="27213" custLinFactNeighborX="-8706" custLinFactNeighborY="-30027"/>
      <dgm:spPr/>
    </dgm:pt>
    <dgm:pt modelId="{05BA224C-77B5-4DD1-B2F2-F27E4EC21F35}" type="pres">
      <dgm:prSet presAssocID="{CC2AD747-66FD-4C57-BAA2-13424B9B3A46}" presName="connectorText" presStyleLbl="sibTrans2D1" presStyleIdx="1" presStyleCnt="2"/>
      <dgm:spPr/>
    </dgm:pt>
  </dgm:ptLst>
  <dgm:cxnLst>
    <dgm:cxn modelId="{A70792A5-F61A-4C8A-AB30-7FC6975F8EB6}" type="presOf" srcId="{CE1AB73A-FE90-41DE-85A5-5C85D62FF666}" destId="{AF247CED-E4E1-4402-9B03-E8AB6B772FE6}" srcOrd="1" destOrd="0" presId="urn:microsoft.com/office/officeart/2005/8/layout/cycle2"/>
    <dgm:cxn modelId="{745DE35C-198E-4A1C-A16C-2C50A4CBED2F}" type="presOf" srcId="{0DCE5407-A734-40A6-9BAC-5C8B1772FB99}" destId="{DF6E663C-D90C-40E7-A900-C3573C9A8074}" srcOrd="0" destOrd="0" presId="urn:microsoft.com/office/officeart/2005/8/layout/cycle2"/>
    <dgm:cxn modelId="{65672608-48B8-4763-ADB4-8B774ABE6A9A}" srcId="{0DCE5407-A734-40A6-9BAC-5C8B1772FB99}" destId="{C0C98ACC-91B0-414E-BCFC-B8969080FAEB}" srcOrd="0" destOrd="0" parTransId="{22B9601E-F126-4873-BB82-3635A6DC2726}" sibTransId="{CE1AB73A-FE90-41DE-85A5-5C85D62FF666}"/>
    <dgm:cxn modelId="{4433232F-B51B-44BF-AB90-157C79CF112F}" type="presOf" srcId="{CC2AD747-66FD-4C57-BAA2-13424B9B3A46}" destId="{04E1A305-F6F0-49A4-A0C3-44421369D224}" srcOrd="0" destOrd="0" presId="urn:microsoft.com/office/officeart/2005/8/layout/cycle2"/>
    <dgm:cxn modelId="{C11D1658-7A7D-474F-98F5-FA07B79A5EFA}" type="presOf" srcId="{C0C98ACC-91B0-414E-BCFC-B8969080FAEB}" destId="{7B798C62-FD0F-4C1D-97BF-0E5BE981E66E}" srcOrd="0" destOrd="0" presId="urn:microsoft.com/office/officeart/2005/8/layout/cycle2"/>
    <dgm:cxn modelId="{2EAA1DD8-82FC-4259-84A6-960FB0C7CC7A}" type="presOf" srcId="{CE1AB73A-FE90-41DE-85A5-5C85D62FF666}" destId="{839101CB-67E6-4C30-8D1C-32A48D909033}" srcOrd="0" destOrd="0" presId="urn:microsoft.com/office/officeart/2005/8/layout/cycle2"/>
    <dgm:cxn modelId="{1765689B-F887-4528-BDE5-9FBC2C0043F6}" type="presOf" srcId="{CC2AD747-66FD-4C57-BAA2-13424B9B3A46}" destId="{05BA224C-77B5-4DD1-B2F2-F27E4EC21F35}" srcOrd="1" destOrd="0" presId="urn:microsoft.com/office/officeart/2005/8/layout/cycle2"/>
    <dgm:cxn modelId="{161B958C-B7DF-4DFE-AB1C-F4676491300E}" type="presOf" srcId="{CCCFBF94-E388-494E-A2EC-DCF61E1123CC}" destId="{B57D7AF6-34BB-425F-AA98-1E100FCAA287}" srcOrd="0" destOrd="0" presId="urn:microsoft.com/office/officeart/2005/8/layout/cycle2"/>
    <dgm:cxn modelId="{720F0DAD-EE4A-4168-A990-46641D950DFA}" srcId="{0DCE5407-A734-40A6-9BAC-5C8B1772FB99}" destId="{CCCFBF94-E388-494E-A2EC-DCF61E1123CC}" srcOrd="1" destOrd="0" parTransId="{51887067-E648-431A-B27D-2D84A249A5A0}" sibTransId="{CC2AD747-66FD-4C57-BAA2-13424B9B3A46}"/>
    <dgm:cxn modelId="{57003D98-4B62-412F-B93F-6F7EF77E48E5}" type="presParOf" srcId="{DF6E663C-D90C-40E7-A900-C3573C9A8074}" destId="{7B798C62-FD0F-4C1D-97BF-0E5BE981E66E}" srcOrd="0" destOrd="0" presId="urn:microsoft.com/office/officeart/2005/8/layout/cycle2"/>
    <dgm:cxn modelId="{88883365-02F1-4FBD-97FF-B27502066504}" type="presParOf" srcId="{DF6E663C-D90C-40E7-A900-C3573C9A8074}" destId="{839101CB-67E6-4C30-8D1C-32A48D909033}" srcOrd="1" destOrd="0" presId="urn:microsoft.com/office/officeart/2005/8/layout/cycle2"/>
    <dgm:cxn modelId="{29760C0D-D439-4653-9431-D29E8F05D41F}" type="presParOf" srcId="{839101CB-67E6-4C30-8D1C-32A48D909033}" destId="{AF247CED-E4E1-4402-9B03-E8AB6B772FE6}" srcOrd="0" destOrd="0" presId="urn:microsoft.com/office/officeart/2005/8/layout/cycle2"/>
    <dgm:cxn modelId="{57FBE931-51E7-4F0A-AF6D-B52BEBF7D2AF}" type="presParOf" srcId="{DF6E663C-D90C-40E7-A900-C3573C9A8074}" destId="{B57D7AF6-34BB-425F-AA98-1E100FCAA287}" srcOrd="2" destOrd="0" presId="urn:microsoft.com/office/officeart/2005/8/layout/cycle2"/>
    <dgm:cxn modelId="{FBD9939B-036C-466D-8DC4-23C842270E0D}" type="presParOf" srcId="{DF6E663C-D90C-40E7-A900-C3573C9A8074}" destId="{04E1A305-F6F0-49A4-A0C3-44421369D224}" srcOrd="3" destOrd="0" presId="urn:microsoft.com/office/officeart/2005/8/layout/cycle2"/>
    <dgm:cxn modelId="{48DF55E5-1B37-42E9-8C74-B49D93F70ADB}" type="presParOf" srcId="{04E1A305-F6F0-49A4-A0C3-44421369D224}" destId="{05BA224C-77B5-4DD1-B2F2-F27E4EC21F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98C62-FD0F-4C1D-97BF-0E5BE981E66E}">
      <dsp:nvSpPr>
        <dsp:cNvPr id="0" name=""/>
        <dsp:cNvSpPr/>
      </dsp:nvSpPr>
      <dsp:spPr>
        <a:xfrm>
          <a:off x="979640" y="1355599"/>
          <a:ext cx="1195162" cy="1094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Calcul</a:t>
          </a:r>
          <a:endParaRPr lang="fr-FR" sz="1800" kern="1200" dirty="0"/>
        </a:p>
      </dsp:txBody>
      <dsp:txXfrm>
        <a:off x="1154667" y="1515920"/>
        <a:ext cx="845108" cy="774097"/>
      </dsp:txXfrm>
    </dsp:sp>
    <dsp:sp modelId="{839101CB-67E6-4C30-8D1C-32A48D909033}">
      <dsp:nvSpPr>
        <dsp:cNvPr id="0" name=""/>
        <dsp:cNvSpPr/>
      </dsp:nvSpPr>
      <dsp:spPr>
        <a:xfrm rot="21598248">
          <a:off x="2515058" y="1576459"/>
          <a:ext cx="2751648" cy="3177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515058" y="1640032"/>
        <a:ext cx="2656324" cy="190648"/>
      </dsp:txXfrm>
    </dsp:sp>
    <dsp:sp modelId="{B57D7AF6-34BB-425F-AA98-1E100FCAA287}">
      <dsp:nvSpPr>
        <dsp:cNvPr id="0" name=""/>
        <dsp:cNvSpPr/>
      </dsp:nvSpPr>
      <dsp:spPr>
        <a:xfrm>
          <a:off x="5575000" y="1147568"/>
          <a:ext cx="1316792" cy="13409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Affichage</a:t>
          </a:r>
          <a:endParaRPr lang="fr-FR" sz="1800" kern="1200" dirty="0"/>
        </a:p>
      </dsp:txBody>
      <dsp:txXfrm>
        <a:off x="5767840" y="1343945"/>
        <a:ext cx="931112" cy="948191"/>
      </dsp:txXfrm>
    </dsp:sp>
    <dsp:sp modelId="{04E1A305-F6F0-49A4-A0C3-44421369D224}">
      <dsp:nvSpPr>
        <dsp:cNvPr id="0" name=""/>
        <dsp:cNvSpPr/>
      </dsp:nvSpPr>
      <dsp:spPr>
        <a:xfrm rot="10763527">
          <a:off x="2398438" y="1958887"/>
          <a:ext cx="2838734" cy="3182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10800000">
        <a:off x="2493913" y="2022033"/>
        <a:ext cx="2743256" cy="190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3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0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6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0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2ACC-D7F9-4974-8AB0-BFC0743EABC7}" type="datetimeFigureOut">
              <a:rPr lang="fr-FR" smtClean="0"/>
              <a:t>01/03/2013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0984-9401-461F-9FDF-943D6F68F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2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2811" y="1344786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 smtClean="0"/>
              <a:t>Asteroïds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54" y="1118491"/>
            <a:ext cx="5649347" cy="5092837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=&gt; Organisation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458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=&gt; Fonctions</a:t>
            </a:r>
            <a:endParaRPr lang="fr-FR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71832" y="1482812"/>
            <a:ext cx="4924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>
                <a:solidFill>
                  <a:srgbClr val="00B050"/>
                </a:solidFill>
              </a:rPr>
              <a:t>Driver Joystick </a:t>
            </a:r>
            <a:r>
              <a:rPr lang="fr-FR" sz="1200" b="1" u="sng" dirty="0" smtClean="0">
                <a:solidFill>
                  <a:srgbClr val="00B050"/>
                </a:solidFill>
              </a:rPr>
              <a:t>:</a:t>
            </a:r>
          </a:p>
          <a:p>
            <a:endParaRPr lang="fr-FR" sz="1200" dirty="0"/>
          </a:p>
          <a:p>
            <a:r>
              <a:rPr lang="en-US" sz="1200" dirty="0" smtClean="0"/>
              <a:t>void </a:t>
            </a:r>
            <a:r>
              <a:rPr lang="en-US" sz="1200" dirty="0"/>
              <a:t>InitADC12(void);</a:t>
            </a:r>
            <a:endParaRPr lang="fr-FR" sz="1200" dirty="0"/>
          </a:p>
          <a:p>
            <a:r>
              <a:rPr lang="en-US" sz="1200" dirty="0"/>
              <a:t>unsigned </a:t>
            </a:r>
            <a:r>
              <a:rPr lang="en-US" sz="1200" dirty="0" err="1"/>
              <a:t>int</a:t>
            </a:r>
            <a:r>
              <a:rPr lang="en-US" sz="1200" dirty="0"/>
              <a:t> GetADC12_A7(void);</a:t>
            </a:r>
            <a:endParaRPr lang="fr-FR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InitJoystick</a:t>
            </a:r>
            <a:r>
              <a:rPr lang="en-US" sz="1200" dirty="0"/>
              <a:t>(void);</a:t>
            </a:r>
            <a:endParaRPr lang="fr-FR" sz="1200" dirty="0"/>
          </a:p>
          <a:p>
            <a:r>
              <a:rPr lang="en-US" sz="1200" dirty="0" err="1" smtClean="0"/>
              <a:t>GetJoystickPosition</a:t>
            </a:r>
            <a:r>
              <a:rPr lang="en-US" sz="1200" dirty="0" smtClean="0"/>
              <a:t>(void</a:t>
            </a:r>
            <a:r>
              <a:rPr lang="en-US" sz="1200" dirty="0"/>
              <a:t>);</a:t>
            </a:r>
            <a:endParaRPr lang="fr-FR" sz="1200" dirty="0"/>
          </a:p>
          <a:p>
            <a:r>
              <a:rPr lang="en-US" sz="1200" dirty="0"/>
              <a:t> </a:t>
            </a:r>
            <a:endParaRPr lang="fr-FR" sz="1200" dirty="0"/>
          </a:p>
          <a:p>
            <a:r>
              <a:rPr lang="fr-FR" sz="1200" b="1" u="sng" dirty="0" smtClean="0">
                <a:solidFill>
                  <a:srgbClr val="FF0000"/>
                </a:solidFill>
              </a:rPr>
              <a:t>Driver </a:t>
            </a:r>
            <a:r>
              <a:rPr lang="fr-FR" sz="1200" b="1" u="sng" dirty="0">
                <a:solidFill>
                  <a:srgbClr val="FF0000"/>
                </a:solidFill>
              </a:rPr>
              <a:t>Bouton </a:t>
            </a:r>
            <a:r>
              <a:rPr lang="fr-FR" sz="12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fr-FR" sz="1200" dirty="0"/>
          </a:p>
          <a:p>
            <a:r>
              <a:rPr lang="fr-FR" sz="1200" dirty="0"/>
              <a:t>Les éléments du driver Bouton :</a:t>
            </a:r>
          </a:p>
          <a:p>
            <a:pPr lvl="0"/>
            <a:r>
              <a:rPr lang="fr-FR" sz="1200" dirty="0"/>
              <a:t>Récupérer l’état des boutons B1 et B2 (S : </a:t>
            </a:r>
            <a:r>
              <a:rPr lang="fr-FR" sz="1200" dirty="0" err="1"/>
              <a:t>True</a:t>
            </a:r>
            <a:r>
              <a:rPr lang="fr-FR" sz="1200" dirty="0"/>
              <a:t> / False</a:t>
            </a:r>
            <a:r>
              <a:rPr lang="fr-FR" sz="1200" dirty="0" smtClean="0"/>
              <a:t>)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b="1" u="sng" dirty="0">
                <a:solidFill>
                  <a:srgbClr val="00B050"/>
                </a:solidFill>
              </a:rPr>
              <a:t>A</a:t>
            </a:r>
            <a:r>
              <a:rPr lang="fr-FR" sz="1200" b="1" u="sng" dirty="0" smtClean="0">
                <a:solidFill>
                  <a:srgbClr val="00B050"/>
                </a:solidFill>
              </a:rPr>
              <a:t>vion</a:t>
            </a:r>
            <a:r>
              <a:rPr lang="fr-FR" sz="1200" b="1" u="sng" dirty="0">
                <a:solidFill>
                  <a:srgbClr val="00B050"/>
                </a:solidFill>
              </a:rPr>
              <a:t> :</a:t>
            </a:r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 err="1" smtClean="0"/>
              <a:t>void</a:t>
            </a:r>
            <a:r>
              <a:rPr lang="fr-FR" sz="1200" dirty="0" smtClean="0"/>
              <a:t> </a:t>
            </a:r>
            <a:r>
              <a:rPr lang="fr-FR" sz="1200" dirty="0" err="1"/>
              <a:t>afficher_avion</a:t>
            </a:r>
            <a:r>
              <a:rPr lang="fr-FR" sz="1200" dirty="0"/>
              <a:t>(</a:t>
            </a:r>
            <a:r>
              <a:rPr lang="fr-FR" sz="1200" dirty="0" err="1"/>
              <a:t>unsigned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x, </a:t>
            </a:r>
            <a:r>
              <a:rPr lang="fr-FR" sz="1200" dirty="0" err="1"/>
              <a:t>unsigned</a:t>
            </a:r>
            <a:r>
              <a:rPr lang="fr-FR" sz="1200" dirty="0"/>
              <a:t> </a:t>
            </a:r>
            <a:r>
              <a:rPr lang="fr-FR" sz="1200" dirty="0" err="1"/>
              <a:t>int</a:t>
            </a:r>
            <a:r>
              <a:rPr lang="fr-FR" sz="1200" dirty="0"/>
              <a:t> y);</a:t>
            </a:r>
          </a:p>
          <a:p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decaler_avion</a:t>
            </a:r>
            <a:r>
              <a:rPr lang="fr-FR" sz="1200" dirty="0"/>
              <a:t>(JOYSTICK_POS pos);</a:t>
            </a:r>
          </a:p>
          <a:p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initTimer</a:t>
            </a:r>
            <a:r>
              <a:rPr lang="fr-FR" sz="1200" dirty="0"/>
              <a:t>();</a:t>
            </a:r>
          </a:p>
          <a:p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 smtClean="0"/>
              <a:t>init_Game</a:t>
            </a:r>
            <a:r>
              <a:rPr lang="fr-FR" sz="1200" dirty="0" smtClean="0"/>
              <a:t>();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b="1" dirty="0"/>
              <a:t> 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8801" y="1482812"/>
            <a:ext cx="5782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b="1" u="sng" dirty="0" smtClean="0">
                <a:solidFill>
                  <a:srgbClr val="FF0000"/>
                </a:solidFill>
              </a:rPr>
              <a:t>Gestion des munitions :</a:t>
            </a:r>
            <a:endParaRPr lang="fr-FR" sz="1200" dirty="0" smtClean="0">
              <a:solidFill>
                <a:srgbClr val="FF0000"/>
              </a:solidFill>
            </a:endParaRPr>
          </a:p>
          <a:p>
            <a:pPr lvl="0"/>
            <a:r>
              <a:rPr lang="fr-FR" sz="1200" dirty="0" smtClean="0"/>
              <a:t>Tirer des munitions </a:t>
            </a:r>
          </a:p>
          <a:p>
            <a:pPr lvl="0"/>
            <a:r>
              <a:rPr lang="fr-FR" sz="1200" dirty="0" smtClean="0"/>
              <a:t>Créer un éléments « munition » dans un tableau de munition</a:t>
            </a:r>
          </a:p>
          <a:p>
            <a:pPr lvl="0"/>
            <a:r>
              <a:rPr lang="fr-FR" sz="1200" dirty="0" smtClean="0"/>
              <a:t>Changer de munition</a:t>
            </a:r>
          </a:p>
          <a:p>
            <a:pPr lvl="0"/>
            <a:r>
              <a:rPr lang="fr-FR" sz="1200" dirty="0" smtClean="0"/>
              <a:t>Destruction de l’avion</a:t>
            </a:r>
          </a:p>
          <a:p>
            <a:pPr lvl="0"/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b="1" u="sng" dirty="0" smtClean="0">
                <a:solidFill>
                  <a:srgbClr val="FF0000"/>
                </a:solidFill>
              </a:rPr>
              <a:t>Obstacles : (</a:t>
            </a:r>
            <a:r>
              <a:rPr lang="fr-FR" sz="1200" b="1" u="sng" dirty="0" err="1" smtClean="0">
                <a:solidFill>
                  <a:srgbClr val="FF0000"/>
                </a:solidFill>
              </a:rPr>
              <a:t>asteroide</a:t>
            </a:r>
            <a:r>
              <a:rPr lang="fr-FR" sz="1200" b="1" u="sng" dirty="0" smtClean="0">
                <a:solidFill>
                  <a:srgbClr val="FF0000"/>
                </a:solidFill>
              </a:rPr>
              <a:t>)</a:t>
            </a:r>
            <a:endParaRPr lang="fr-FR" sz="1200" dirty="0" smtClean="0">
              <a:solidFill>
                <a:srgbClr val="FF0000"/>
              </a:solidFill>
            </a:endParaRPr>
          </a:p>
          <a:p>
            <a:pPr lvl="0"/>
            <a:r>
              <a:rPr lang="fr-FR" sz="1200" dirty="0" err="1" smtClean="0"/>
              <a:t>Create_obstacle</a:t>
            </a:r>
            <a:r>
              <a:rPr lang="fr-FR" sz="1200" dirty="0" smtClean="0"/>
              <a:t>();</a:t>
            </a:r>
          </a:p>
          <a:p>
            <a:pPr lvl="0"/>
            <a:r>
              <a:rPr lang="fr-FR" sz="1200" dirty="0" err="1" smtClean="0"/>
              <a:t>Update_obstacles</a:t>
            </a:r>
            <a:r>
              <a:rPr lang="fr-FR" sz="1200" dirty="0" smtClean="0"/>
              <a:t>();</a:t>
            </a:r>
          </a:p>
          <a:p>
            <a:pPr lvl="0"/>
            <a:r>
              <a:rPr lang="fr-FR" sz="1200" dirty="0" err="1" smtClean="0"/>
              <a:t>Kill_Obstacle</a:t>
            </a:r>
            <a:r>
              <a:rPr lang="fr-FR" sz="1200" dirty="0" smtClean="0"/>
              <a:t>();</a:t>
            </a:r>
            <a:endParaRPr lang="fr-FR" sz="1200" dirty="0" smtClean="0"/>
          </a:p>
          <a:p>
            <a:r>
              <a:rPr lang="fr-FR" sz="1200" dirty="0" smtClean="0"/>
              <a:t> </a:t>
            </a:r>
          </a:p>
          <a:p>
            <a:r>
              <a:rPr lang="fr-FR" sz="1200" dirty="0" smtClean="0"/>
              <a:t> </a:t>
            </a:r>
            <a:r>
              <a:rPr lang="fr-FR" sz="1200" b="1" u="sng" dirty="0" smtClean="0">
                <a:solidFill>
                  <a:srgbClr val="FF0000"/>
                </a:solidFill>
              </a:rPr>
              <a:t>SPRITES : (images)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Sprites</a:t>
            </a:r>
            <a:r>
              <a:rPr lang="fr-FR" sz="1200" dirty="0" smtClean="0"/>
              <a:t> interchangeable via un fichier .h :</a:t>
            </a:r>
          </a:p>
          <a:p>
            <a:pPr lvl="0"/>
            <a:r>
              <a:rPr lang="fr-FR" sz="1200" dirty="0" smtClean="0"/>
              <a:t>Avion</a:t>
            </a:r>
          </a:p>
          <a:p>
            <a:pPr lvl="0"/>
            <a:r>
              <a:rPr lang="fr-FR" sz="1200" dirty="0" smtClean="0"/>
              <a:t>Obstacles</a:t>
            </a:r>
          </a:p>
          <a:p>
            <a:pPr lvl="0"/>
            <a:r>
              <a:rPr lang="fr-FR" sz="1200" dirty="0" smtClean="0"/>
              <a:t>Munitions</a:t>
            </a:r>
          </a:p>
          <a:p>
            <a:endParaRPr lang="fr-FR" sz="1200" dirty="0" smtClean="0"/>
          </a:p>
          <a:p>
            <a:r>
              <a:rPr lang="fr-FR" sz="1200" dirty="0" smtClean="0"/>
              <a:t> 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6249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021"/>
          </a:xfrm>
        </p:spPr>
        <p:txBody>
          <a:bodyPr>
            <a:normAutofit/>
          </a:bodyPr>
          <a:lstStyle/>
          <a:p>
            <a:r>
              <a:rPr lang="fr-FR" sz="4000" dirty="0" smtClean="0"/>
              <a:t>=&gt; Cycle de jeu</a:t>
            </a:r>
            <a:endParaRPr lang="fr-FR" sz="4000" dirty="0"/>
          </a:p>
        </p:txBody>
      </p:sp>
      <p:grpSp>
        <p:nvGrpSpPr>
          <p:cNvPr id="9" name="Groupe 8"/>
          <p:cNvGrpSpPr/>
          <p:nvPr/>
        </p:nvGrpSpPr>
        <p:grpSpPr>
          <a:xfrm>
            <a:off x="2140463" y="1425146"/>
            <a:ext cx="8675818" cy="4297633"/>
            <a:chOff x="1703857" y="1631092"/>
            <a:chExt cx="8675818" cy="4297633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316627" y="1631092"/>
              <a:ext cx="2463114" cy="7331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Init</a:t>
              </a:r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316626" y="5103945"/>
              <a:ext cx="2463114" cy="7331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Quit</a:t>
              </a:r>
              <a:endParaRPr lang="fr-FR" dirty="0" smtClean="0"/>
            </a:p>
          </p:txBody>
        </p:sp>
        <p:graphicFrame>
          <p:nvGraphicFramePr>
            <p:cNvPr id="6" name="Diagramme 5"/>
            <p:cNvGraphicFramePr/>
            <p:nvPr>
              <p:extLst>
                <p:ext uri="{D42A27DB-BD31-4B8C-83A1-F6EECF244321}">
                  <p14:modId xmlns:p14="http://schemas.microsoft.com/office/powerpoint/2010/main" val="355357066"/>
                </p:ext>
              </p:extLst>
            </p:nvPr>
          </p:nvGraphicFramePr>
          <p:xfrm>
            <a:off x="1703857" y="1778376"/>
            <a:ext cx="8675818" cy="41503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Flèche vers le bas 6"/>
            <p:cNvSpPr/>
            <p:nvPr/>
          </p:nvSpPr>
          <p:spPr>
            <a:xfrm>
              <a:off x="5379308" y="2364259"/>
              <a:ext cx="337751" cy="807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e bas 7"/>
            <p:cNvSpPr/>
            <p:nvPr/>
          </p:nvSpPr>
          <p:spPr>
            <a:xfrm>
              <a:off x="5379308" y="4237039"/>
              <a:ext cx="337751" cy="807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838200" y="2773535"/>
            <a:ext cx="2171700" cy="175432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Suppression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Création </a:t>
            </a:r>
            <a:r>
              <a:rPr lang="fr-FR" dirty="0" err="1" smtClean="0"/>
              <a:t>asteroids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182100" y="3050533"/>
            <a:ext cx="2514600" cy="92333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Construction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Affichage des pixels</a:t>
            </a:r>
          </a:p>
        </p:txBody>
      </p:sp>
    </p:spTree>
    <p:extLst>
      <p:ext uri="{BB962C8B-B14F-4D97-AF65-F5344CB8AC3E}">
        <p14:creationId xmlns:p14="http://schemas.microsoft.com/office/powerpoint/2010/main" val="29152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51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Asteroïds </vt:lpstr>
      <vt:lpstr>=&gt; Organisation</vt:lpstr>
      <vt:lpstr>=&gt; Fonctions</vt:lpstr>
      <vt:lpstr>=&gt; Cycle de jeu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Rodolphe</dc:creator>
  <cp:lastModifiedBy>Rodolphe</cp:lastModifiedBy>
  <cp:revision>8</cp:revision>
  <dcterms:created xsi:type="dcterms:W3CDTF">2013-03-01T08:07:47Z</dcterms:created>
  <dcterms:modified xsi:type="dcterms:W3CDTF">2013-03-01T08:49:59Z</dcterms:modified>
</cp:coreProperties>
</file>