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924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11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8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4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8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66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92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27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21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72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93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5A31A-9449-4742-8127-8FC0F21A3131}" type="datetimeFigureOut">
              <a:rPr lang="es-MX" smtClean="0"/>
              <a:t>02/05/2023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163E-FBDF-491D-A5DE-B8E532E6A0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65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4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2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175" y="-76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1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5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Juanita Reyes</dc:creator>
  <cp:lastModifiedBy>ADOLFO ANGEL GARCIA</cp:lastModifiedBy>
  <cp:revision>12</cp:revision>
  <dcterms:created xsi:type="dcterms:W3CDTF">2022-08-02T16:35:14Z</dcterms:created>
  <dcterms:modified xsi:type="dcterms:W3CDTF">2023-05-02T19:59:51Z</dcterms:modified>
</cp:coreProperties>
</file>