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698276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tx1"/>
                </a:solidFill>
              </a:rPr>
              <a:t>Sistema de Control y Seguimiento de Auditorias</a:t>
            </a:r>
            <a:endParaRPr lang="es-MX" sz="4400" b="1" dirty="0" smtClean="0">
              <a:solidFill>
                <a:schemeClr val="tx1"/>
              </a:solidFill>
            </a:endParaRP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3" b="88060" l="9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487" y="3026782"/>
            <a:ext cx="2105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729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4520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8" y="917508"/>
            <a:ext cx="9830844" cy="551473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8200" y="365125"/>
            <a:ext cx="1635690" cy="39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752318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7454</TotalTime>
  <Words>10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ADOLFO ANGEL GARCIA</cp:lastModifiedBy>
  <cp:revision>147</cp:revision>
  <dcterms:created xsi:type="dcterms:W3CDTF">2022-07-28T15:31:43Z</dcterms:created>
  <dcterms:modified xsi:type="dcterms:W3CDTF">2023-08-03T19:48:18Z</dcterms:modified>
</cp:coreProperties>
</file>