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F4B4B"/>
    <a:srgbClr val="C8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6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0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5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58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45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32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8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85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566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8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D2DE-9E93-4A3C-9C15-A93175E58E30}" type="datetimeFigureOut">
              <a:rPr lang="es-MX" smtClean="0"/>
              <a:t>08/08/2023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328A-2562-4CEF-A56E-B1767B85597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12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197034" y="698276"/>
            <a:ext cx="9797932" cy="2818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 smtClean="0">
                <a:solidFill>
                  <a:schemeClr val="tx1"/>
                </a:solidFill>
              </a:rPr>
              <a:t>Sistema de Control y Seguimiento de Auditorias</a:t>
            </a:r>
          </a:p>
          <a:p>
            <a:pPr algn="ctr"/>
            <a:endParaRPr lang="es-MX" sz="4400" b="1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3" b="88060" l="9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487" y="3026782"/>
            <a:ext cx="21050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8" y="917508"/>
            <a:ext cx="9830844" cy="551473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38200" y="365125"/>
            <a:ext cx="1635690" cy="39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75231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175491" y="94672"/>
            <a:ext cx="11841018" cy="66686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b="1" dirty="0"/>
          </a:p>
        </p:txBody>
      </p:sp>
      <p:sp>
        <p:nvSpPr>
          <p:cNvPr id="6" name="Rectángulo 5"/>
          <p:cNvSpPr/>
          <p:nvPr/>
        </p:nvSpPr>
        <p:spPr>
          <a:xfrm>
            <a:off x="838200" y="365125"/>
            <a:ext cx="1967630" cy="39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Ventana de Inicio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0652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905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7457</TotalTime>
  <Words>13</Words>
  <Application>Microsoft Office PowerPoint</Application>
  <PresentationFormat>Panorámica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inifap.gob.mx</dc:creator>
  <cp:lastModifiedBy>ADOLFO ANGEL GARCIA</cp:lastModifiedBy>
  <cp:revision>148</cp:revision>
  <dcterms:created xsi:type="dcterms:W3CDTF">2022-07-28T15:31:43Z</dcterms:created>
  <dcterms:modified xsi:type="dcterms:W3CDTF">2023-08-08T19:13:03Z</dcterms:modified>
</cp:coreProperties>
</file>