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70" r:id="rId4"/>
    <p:sldId id="262" r:id="rId5"/>
    <p:sldId id="263" r:id="rId6"/>
    <p:sldId id="264" r:id="rId7"/>
    <p:sldId id="265" r:id="rId8"/>
    <p:sldId id="266" r:id="rId9"/>
    <p:sldId id="267" r:id="rId10"/>
    <p:sldId id="271" r:id="rId11"/>
    <p:sldId id="272" r:id="rId12"/>
    <p:sldId id="268" r:id="rId13"/>
    <p:sldId id="273" r:id="rId14"/>
    <p:sldId id="269" r:id="rId15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8E247-C67E-4013-BB6C-578C8390CA2B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29AB1-70AF-4708-8115-9314D61A044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183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29AB1-70AF-4708-8115-9314D61A044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29AB1-70AF-4708-8115-9314D61A044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62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76C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76C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9888" y="2275332"/>
            <a:ext cx="1792223" cy="23073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76C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7" y="0"/>
            <a:ext cx="12185904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2890" y="4842459"/>
            <a:ext cx="7586218" cy="67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576C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53000"/>
            <a:ext cx="10668000" cy="2154436"/>
          </a:xfrm>
        </p:spPr>
        <p:txBody>
          <a:bodyPr/>
          <a:lstStyle/>
          <a:p>
            <a:pPr algn="ctr"/>
            <a:r>
              <a:rPr lang="es-MX" sz="2800" dirty="0" smtClean="0"/>
              <a:t>Auditoría </a:t>
            </a:r>
            <a:r>
              <a:rPr lang="es-MX" sz="2800" dirty="0"/>
              <a:t>Superior de la Federación</a:t>
            </a:r>
            <a:br>
              <a:rPr lang="es-MX" sz="2800" dirty="0"/>
            </a:br>
            <a:r>
              <a:rPr lang="es-MX" sz="2800" dirty="0"/>
              <a:t>Tercer </a:t>
            </a:r>
            <a:r>
              <a:rPr lang="es-MX" sz="2400" dirty="0"/>
              <a:t>Informe del </a:t>
            </a:r>
            <a:r>
              <a:rPr lang="es-MX" sz="2400" dirty="0" smtClean="0"/>
              <a:t>Resultado de </a:t>
            </a:r>
            <a:r>
              <a:rPr lang="es-MX" sz="2400" dirty="0"/>
              <a:t>la Cuenta Pública 2021</a:t>
            </a:r>
            <a:br>
              <a:rPr lang="es-MX" sz="2400" dirty="0"/>
            </a:br>
            <a:r>
              <a:rPr lang="es-MX" sz="2800" dirty="0"/>
              <a:t/>
            </a:r>
            <a:br>
              <a:rPr lang="es-MX" sz="2800" dirty="0"/>
            </a:br>
            <a:r>
              <a:rPr lang="es-MX" sz="2800" dirty="0"/>
              <a:t/>
            </a:r>
            <a:br>
              <a:rPr lang="es-MX" sz="2800" dirty="0"/>
            </a:br>
            <a:endParaRPr lang="es-MX" sz="28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0487297" y="6172200"/>
            <a:ext cx="1066800" cy="2285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000" kern="0" dirty="0" smtClean="0">
                <a:solidFill>
                  <a:sysClr val="windowText" lastClr="000000"/>
                </a:solidFill>
              </a:rPr>
              <a:t>20 </a:t>
            </a:r>
            <a:r>
              <a:rPr lang="es-MX" sz="1000" kern="0" dirty="0">
                <a:solidFill>
                  <a:sysClr val="windowText" lastClr="000000"/>
                </a:solidFill>
              </a:rPr>
              <a:t>febrero 2023</a:t>
            </a: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88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11026335" cy="417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0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10873935" cy="390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305937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kern="0" dirty="0">
                <a:solidFill>
                  <a:sysClr val="windowText" lastClr="000000"/>
                </a:solidFill>
              </a:rPr>
              <a:t>3.- SOLICITUD DE ACLARACIÓN</a:t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26" y="1676400"/>
            <a:ext cx="10236348" cy="32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65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305937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kern="0" dirty="0">
                <a:solidFill>
                  <a:sysClr val="windowText" lastClr="000000"/>
                </a:solidFill>
              </a:rPr>
              <a:t>4.- PLIEGOS DE OBSERVACIONES </a:t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10759391" cy="521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12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10759391" cy="45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9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533401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762000" y="1225732"/>
            <a:ext cx="10668000" cy="357486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000" kern="0" dirty="0">
                <a:solidFill>
                  <a:sysClr val="windowText" lastClr="000000"/>
                </a:solidFill>
              </a:rPr>
              <a:t>Resultados GENL – Sector Gobierno Central, Paraestatales y Municipios.</a:t>
            </a:r>
          </a:p>
          <a:p>
            <a:endParaRPr lang="es-MX" sz="2000" kern="0" dirty="0">
              <a:solidFill>
                <a:sysClr val="windowText" lastClr="000000"/>
              </a:solidFill>
            </a:endParaRPr>
          </a:p>
          <a:p>
            <a:pPr>
              <a:lnSpc>
                <a:spcPct val="250000"/>
              </a:lnSpc>
            </a:pPr>
            <a:r>
              <a:rPr lang="es-MX" sz="2000" kern="0" dirty="0">
                <a:solidFill>
                  <a:sysClr val="windowText" lastClr="000000"/>
                </a:solidFill>
              </a:rPr>
              <a:t>1.- RESUMEN DE RESULTADOS                                                                                             </a:t>
            </a:r>
          </a:p>
          <a:p>
            <a:pPr>
              <a:lnSpc>
                <a:spcPct val="250000"/>
              </a:lnSpc>
            </a:pPr>
            <a:r>
              <a:rPr lang="es-MX" sz="2000" kern="0" dirty="0">
                <a:solidFill>
                  <a:sysClr val="windowText" lastClr="000000"/>
                </a:solidFill>
              </a:rPr>
              <a:t>2.- OBSERVACIONES POR SECTOR</a:t>
            </a:r>
          </a:p>
          <a:p>
            <a:pPr>
              <a:lnSpc>
                <a:spcPct val="250000"/>
              </a:lnSpc>
            </a:pPr>
            <a:r>
              <a:rPr lang="es-MX" sz="2000" kern="0" dirty="0">
                <a:solidFill>
                  <a:sysClr val="windowText" lastClr="000000"/>
                </a:solidFill>
              </a:rPr>
              <a:t>3.- SOLICITUD DE ACLARACIÓN</a:t>
            </a:r>
          </a:p>
          <a:p>
            <a:pPr>
              <a:lnSpc>
                <a:spcPct val="250000"/>
              </a:lnSpc>
            </a:pPr>
            <a:r>
              <a:rPr lang="es-MX" sz="2000" kern="0" dirty="0">
                <a:solidFill>
                  <a:sysClr val="windowText" lastClr="000000"/>
                </a:solidFill>
              </a:rPr>
              <a:t>4.- PLIEGO DE OBSERVACIONES POR SECTOR</a:t>
            </a:r>
            <a:br>
              <a:rPr lang="es-MX" sz="2000" kern="0" dirty="0">
                <a:solidFill>
                  <a:sysClr val="windowText" lastClr="000000"/>
                </a:solidFill>
              </a:rPr>
            </a:br>
            <a:r>
              <a:rPr lang="es-MX" sz="2000" kern="0" dirty="0">
                <a:solidFill>
                  <a:sysClr val="windowText" lastClr="000000"/>
                </a:solidFill>
              </a:rPr>
              <a:t/>
            </a:r>
            <a:br>
              <a:rPr lang="es-MX" sz="2000" kern="0" dirty="0">
                <a:solidFill>
                  <a:sysClr val="windowText" lastClr="000000"/>
                </a:solidFill>
              </a:rPr>
            </a:br>
            <a:endParaRPr lang="es-MX" sz="2000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6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533401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kern="0" dirty="0">
                <a:solidFill>
                  <a:sysClr val="windowText" lastClr="000000"/>
                </a:solidFill>
              </a:rPr>
              <a:t>1. RESUMEN DE RESULTADOS</a:t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MX"/>
              <a:t>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066800"/>
            <a:ext cx="9762020" cy="48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8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10913440" cy="39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609600" y="533401"/>
            <a:ext cx="10668000" cy="6858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800" kern="0" dirty="0">
                <a:solidFill>
                  <a:sysClr val="windowText" lastClr="000000"/>
                </a:solidFill>
              </a:rPr>
              <a:t>2.- OBSERVACIONES POR SECTOR </a:t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r>
              <a:rPr lang="es-MX" sz="2800" kern="0" dirty="0">
                <a:solidFill>
                  <a:sysClr val="windowText" lastClr="000000"/>
                </a:solidFill>
              </a:rPr>
              <a:t/>
            </a:r>
            <a:br>
              <a:rPr lang="es-MX" sz="2800" kern="0" dirty="0">
                <a:solidFill>
                  <a:sysClr val="windowText" lastClr="000000"/>
                </a:solidFill>
              </a:rPr>
            </a:br>
            <a:endParaRPr lang="es-MX" sz="2800" kern="0" dirty="0">
              <a:solidFill>
                <a:sysClr val="windowText" lastClr="00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10645335" cy="333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04" y="838200"/>
            <a:ext cx="10812432" cy="493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4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10515600" cy="226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33400"/>
            <a:ext cx="11178735" cy="53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2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66800"/>
            <a:ext cx="11026335" cy="43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0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64</Words>
  <Application>Microsoft Office PowerPoint</Application>
  <PresentationFormat>Panorámica</PresentationFormat>
  <Paragraphs>16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Calibri</vt:lpstr>
      <vt:lpstr>Verdana</vt:lpstr>
      <vt:lpstr>Office Theme</vt:lpstr>
      <vt:lpstr>Auditoría Superior de la Federación Tercer Informe del Resultado de la Cuenta Pública 2021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Ivet Avendaño Garcia</cp:lastModifiedBy>
  <cp:revision>39</cp:revision>
  <dcterms:created xsi:type="dcterms:W3CDTF">2022-10-29T01:41:59Z</dcterms:created>
  <dcterms:modified xsi:type="dcterms:W3CDTF">2023-07-11T17:57:59Z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2022-10-29T00:00:00Z</vt:filetime>
  </property>
</Properties>
</file>