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0" y="6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 smtClean="0"/>
              <a:t>sdfsdf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B5F9-6FA2-43FC-A8BB-AB9DBC863D83}" type="datetimeFigureOut">
              <a:rPr lang="es-MX" smtClean="0"/>
              <a:t>29/11/2023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62A75-D993-41E7-ADA6-0113E521AB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558184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 smtClean="0"/>
              <a:t>sdfsdf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DD54C-D8CB-40A2-879A-B011220BEDA4}" type="datetimeFigureOut">
              <a:rPr lang="es-MX" smtClean="0"/>
              <a:t>29/11/2023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79F45-864C-4C29-B575-215F64222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44301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MX" smtClean="0"/>
              <a:t>sdfsdf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11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F245-316A-4612-823F-4BADC6982606}" type="datetime1">
              <a:rPr lang="es-MX" smtClean="0"/>
              <a:t>29/11/2023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96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7BE8-5F81-4B2C-82FC-04900593364F}" type="datetime1">
              <a:rPr lang="es-MX" smtClean="0"/>
              <a:t>29/11/2023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625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DDBC-C0BA-462A-87A6-3F24F46E9AFE}" type="datetime1">
              <a:rPr lang="es-MX" smtClean="0"/>
              <a:t>29/11/2023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12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44D3-5697-40F7-8F39-4F780FE14C31}" type="datetime1">
              <a:rPr lang="es-MX" smtClean="0"/>
              <a:t>29/11/2023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1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ECE-00C2-4626-AA56-BBEED8982F51}" type="datetime1">
              <a:rPr lang="es-MX" smtClean="0"/>
              <a:t>29/11/2023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0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0635-47DB-4E71-BCE2-95912B7375EF}" type="datetime1">
              <a:rPr lang="es-MX" smtClean="0"/>
              <a:t>29/11/2023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06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C1F1-0161-42B2-810D-54546F9FFAEF}" type="datetime1">
              <a:rPr lang="es-MX" smtClean="0"/>
              <a:t>29/11/2023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87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AFAC-7889-437F-84E7-901C8A3706AA}" type="datetime1">
              <a:rPr lang="es-MX" smtClean="0"/>
              <a:t>29/11/2023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81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8F2-0EC3-4AD0-AC6C-BB09C9B9BDD4}" type="datetime1">
              <a:rPr lang="es-MX" smtClean="0"/>
              <a:t>29/11/2023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96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301-D2A1-48C4-94F3-66022F967B69}" type="datetime1">
              <a:rPr lang="es-MX" smtClean="0"/>
              <a:t>29/11/2023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73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AB74-DF78-4318-8242-BDC145F0DEE2}" type="datetime1">
              <a:rPr lang="es-MX" smtClean="0"/>
              <a:t>29/11/2023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37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FE218-E723-43AB-8DFB-50020F851D60}" type="datetime1">
              <a:rPr lang="es-MX" smtClean="0"/>
              <a:t>29/11/2023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813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6966" y="274320"/>
            <a:ext cx="2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Alta por gasto corriente</a:t>
            </a:r>
            <a:endParaRPr lang="es-MX" dirty="0"/>
          </a:p>
        </p:txBody>
      </p:sp>
      <p:sp>
        <p:nvSpPr>
          <p:cNvPr id="5" name="Elipse 4"/>
          <p:cNvSpPr/>
          <p:nvPr/>
        </p:nvSpPr>
        <p:spPr>
          <a:xfrm>
            <a:off x="584270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/>
          <p:cNvCxnSpPr>
            <a:stCxn id="5" idx="6"/>
            <a:endCxn id="8" idx="2"/>
          </p:cNvCxnSpPr>
          <p:nvPr/>
        </p:nvCxnSpPr>
        <p:spPr>
          <a:xfrm>
            <a:off x="822014" y="1950129"/>
            <a:ext cx="1401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2223593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430668" y="125626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95445" y="3451908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443046" y="1284544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893868" y="128484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857601" y="1272763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651458" y="3644137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18" name="Elipse 17"/>
          <p:cNvSpPr/>
          <p:nvPr/>
        </p:nvSpPr>
        <p:spPr>
          <a:xfrm>
            <a:off x="3716715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de flecha 18"/>
          <p:cNvCxnSpPr>
            <a:stCxn id="18" idx="6"/>
            <a:endCxn id="20" idx="2"/>
          </p:cNvCxnSpPr>
          <p:nvPr/>
        </p:nvCxnSpPr>
        <p:spPr>
          <a:xfrm>
            <a:off x="3954459" y="1950129"/>
            <a:ext cx="116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120594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de flecha 20"/>
          <p:cNvCxnSpPr>
            <a:endCxn id="18" idx="2"/>
          </p:cNvCxnSpPr>
          <p:nvPr/>
        </p:nvCxnSpPr>
        <p:spPr>
          <a:xfrm>
            <a:off x="2462182" y="1950129"/>
            <a:ext cx="1254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8222038" y="405987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/>
          <p:cNvSpPr/>
          <p:nvPr/>
        </p:nvSpPr>
        <p:spPr>
          <a:xfrm>
            <a:off x="9963246" y="406391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250714" y="2215997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Creación de la solicitud 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De alta de un bien mueble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9421322" y="4391919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Confirmación de </a:t>
            </a:r>
          </a:p>
          <a:p>
            <a:r>
              <a:rPr lang="es-MX" sz="1000" dirty="0" smtClean="0"/>
              <a:t>      impresión de Códigos QR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3343255" y="2242528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Asignación del enlace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841212" y="2242827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Asignación del </a:t>
            </a:r>
          </a:p>
          <a:p>
            <a:r>
              <a:rPr lang="es-MX" sz="1000" dirty="0" smtClean="0"/>
              <a:t>      Resguardante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899215" y="2240174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Confirmación de la </a:t>
            </a:r>
          </a:p>
          <a:p>
            <a:r>
              <a:rPr lang="es-MX" sz="1000" dirty="0" smtClean="0"/>
              <a:t>      factura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7618709" y="4390439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Imprime código QR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381865" y="127276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7911719" y="1284544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9695487" y="127276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6124082" y="224282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Generación de numero </a:t>
            </a:r>
          </a:p>
          <a:p>
            <a:r>
              <a:rPr lang="es-MX" sz="1000" dirty="0" smtClean="0"/>
              <a:t>      de resguardo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9297538" y="2224942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de formatos firmados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703579" y="2230747"/>
            <a:ext cx="1649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Descarga de los formato </a:t>
            </a:r>
          </a:p>
          <a:p>
            <a:r>
              <a:rPr lang="es-MX" sz="1000" dirty="0" smtClean="0"/>
              <a:t>      FRDP-001. FRDP002 y </a:t>
            </a:r>
          </a:p>
          <a:p>
            <a:r>
              <a:rPr lang="es-MX" sz="1000" dirty="0" smtClean="0"/>
              <a:t>      Plantilla de Inventario</a:t>
            </a:r>
          </a:p>
        </p:txBody>
      </p:sp>
      <p:sp>
        <p:nvSpPr>
          <p:cNvPr id="72" name="Elipse 71"/>
          <p:cNvSpPr/>
          <p:nvPr/>
        </p:nvSpPr>
        <p:spPr>
          <a:xfrm>
            <a:off x="6661386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Elipse 72"/>
          <p:cNvSpPr/>
          <p:nvPr/>
        </p:nvSpPr>
        <p:spPr>
          <a:xfrm>
            <a:off x="8154939" y="183433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Elipse 73"/>
          <p:cNvSpPr/>
          <p:nvPr/>
        </p:nvSpPr>
        <p:spPr>
          <a:xfrm>
            <a:off x="10007349" y="182676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/>
          <p:cNvCxnSpPr>
            <a:stCxn id="20" idx="6"/>
            <a:endCxn id="72" idx="2"/>
          </p:cNvCxnSpPr>
          <p:nvPr/>
        </p:nvCxnSpPr>
        <p:spPr>
          <a:xfrm>
            <a:off x="5358338" y="1950129"/>
            <a:ext cx="1303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72" idx="6"/>
            <a:endCxn id="73" idx="2"/>
          </p:cNvCxnSpPr>
          <p:nvPr/>
        </p:nvCxnSpPr>
        <p:spPr>
          <a:xfrm>
            <a:off x="6899130" y="1950129"/>
            <a:ext cx="1255809" cy="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73" idx="6"/>
            <a:endCxn id="74" idx="2"/>
          </p:cNvCxnSpPr>
          <p:nvPr/>
        </p:nvCxnSpPr>
        <p:spPr>
          <a:xfrm flipV="1">
            <a:off x="8392683" y="1945637"/>
            <a:ext cx="1614666" cy="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74" idx="6"/>
            <a:endCxn id="23" idx="6"/>
          </p:cNvCxnSpPr>
          <p:nvPr/>
        </p:nvCxnSpPr>
        <p:spPr>
          <a:xfrm flipH="1">
            <a:off x="10200990" y="1945637"/>
            <a:ext cx="44103" cy="2237147"/>
          </a:xfrm>
          <a:prstGeom prst="bentConnector3">
            <a:avLst>
              <a:gd name="adj1" fmla="val -2869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>
            <a:off x="5993909" y="3636278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80" name="Elipse 79"/>
          <p:cNvSpPr/>
          <p:nvPr/>
        </p:nvSpPr>
        <p:spPr>
          <a:xfrm>
            <a:off x="6564489" y="405201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5961160" y="4382580"/>
            <a:ext cx="1460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Agenda la visita para </a:t>
            </a:r>
            <a:endParaRPr lang="es-MX" sz="1000" dirty="0" smtClean="0"/>
          </a:p>
          <a:p>
            <a:r>
              <a:rPr lang="es-MX" sz="1000" dirty="0" smtClean="0"/>
              <a:t>       colocar </a:t>
            </a:r>
            <a:r>
              <a:rPr lang="es-MX" sz="1000" dirty="0"/>
              <a:t>códigos QR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 smtClean="0"/>
          </a:p>
        </p:txBody>
      </p:sp>
      <p:sp>
        <p:nvSpPr>
          <p:cNvPr id="82" name="CuadroTexto 81"/>
          <p:cNvSpPr txBox="1"/>
          <p:nvPr/>
        </p:nvSpPr>
        <p:spPr>
          <a:xfrm>
            <a:off x="4628588" y="3637846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83" name="Elipse 82"/>
          <p:cNvSpPr/>
          <p:nvPr/>
        </p:nvSpPr>
        <p:spPr>
          <a:xfrm>
            <a:off x="5199168" y="4053586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4595839" y="4384148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Puede re agendar </a:t>
            </a:r>
            <a:endParaRPr lang="es-MX" sz="1000" dirty="0" smtClean="0"/>
          </a:p>
          <a:p>
            <a:r>
              <a:rPr lang="es-MX" sz="1000" dirty="0"/>
              <a:t> </a:t>
            </a:r>
            <a:r>
              <a:rPr lang="es-MX" sz="1000" dirty="0" smtClean="0"/>
              <a:t>     la visita</a:t>
            </a:r>
            <a:endParaRPr lang="es-MX" sz="1000" dirty="0"/>
          </a:p>
        </p:txBody>
      </p:sp>
      <p:sp>
        <p:nvSpPr>
          <p:cNvPr id="85" name="CuadroTexto 84"/>
          <p:cNvSpPr txBox="1"/>
          <p:nvPr/>
        </p:nvSpPr>
        <p:spPr>
          <a:xfrm>
            <a:off x="3319829" y="3639416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86" name="Elipse 85"/>
          <p:cNvSpPr/>
          <p:nvPr/>
        </p:nvSpPr>
        <p:spPr>
          <a:xfrm>
            <a:off x="3890409" y="4055156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287080" y="4385718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Finaliza la </a:t>
            </a:r>
            <a:r>
              <a:rPr lang="es-MX" sz="1000" dirty="0" smtClean="0"/>
              <a:t>visita</a:t>
            </a:r>
            <a:endParaRPr lang="es-MX" sz="10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1558587" y="3640984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89" name="Elipse 88"/>
          <p:cNvSpPr/>
          <p:nvPr/>
        </p:nvSpPr>
        <p:spPr>
          <a:xfrm>
            <a:off x="2129167" y="405672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1525838" y="4387286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/>
              <a:t>Finaliza el proceso de </a:t>
            </a:r>
            <a:r>
              <a:rPr lang="es-MX" sz="1000" b="1" dirty="0" smtClean="0"/>
              <a:t>alta</a:t>
            </a:r>
            <a:endParaRPr lang="es-MX" sz="1000" b="1" dirty="0"/>
          </a:p>
        </p:txBody>
      </p:sp>
      <p:cxnSp>
        <p:nvCxnSpPr>
          <p:cNvPr id="40" name="Conector recto de flecha 39"/>
          <p:cNvCxnSpPr>
            <a:stCxn id="23" idx="2"/>
            <a:endCxn id="22" idx="6"/>
          </p:cNvCxnSpPr>
          <p:nvPr/>
        </p:nvCxnSpPr>
        <p:spPr>
          <a:xfrm flipH="1" flipV="1">
            <a:off x="8459782" y="4178749"/>
            <a:ext cx="1503464" cy="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22" idx="2"/>
            <a:endCxn id="80" idx="6"/>
          </p:cNvCxnSpPr>
          <p:nvPr/>
        </p:nvCxnSpPr>
        <p:spPr>
          <a:xfrm flipH="1" flipV="1">
            <a:off x="6802233" y="4170890"/>
            <a:ext cx="1419805" cy="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80" idx="2"/>
            <a:endCxn id="83" idx="6"/>
          </p:cNvCxnSpPr>
          <p:nvPr/>
        </p:nvCxnSpPr>
        <p:spPr>
          <a:xfrm flipH="1">
            <a:off x="5436912" y="4170890"/>
            <a:ext cx="1127577" cy="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83" idx="2"/>
            <a:endCxn id="86" idx="6"/>
          </p:cNvCxnSpPr>
          <p:nvPr/>
        </p:nvCxnSpPr>
        <p:spPr>
          <a:xfrm flipH="1">
            <a:off x="4128153" y="4172458"/>
            <a:ext cx="1071015" cy="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>
            <a:stCxn id="86" idx="2"/>
            <a:endCxn id="89" idx="6"/>
          </p:cNvCxnSpPr>
          <p:nvPr/>
        </p:nvCxnSpPr>
        <p:spPr>
          <a:xfrm flipH="1">
            <a:off x="2366911" y="4174028"/>
            <a:ext cx="1523498" cy="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458949" y="97601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933918" y="994712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3529303" y="976014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</a:t>
            </a:r>
            <a:r>
              <a:rPr lang="es-MX" sz="1000" dirty="0" smtClean="0"/>
              <a:t>uis.andres</a:t>
            </a:r>
            <a:endParaRPr lang="es-MX" sz="10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4963234" y="97601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6369240" y="97601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7940000" y="990428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9723768" y="1000078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9638747" y="325912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1821355" y="3437352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6225541" y="3450288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4901894" y="3463522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3533399" y="344829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7997390" y="3437352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40056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468766" y="257004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Alta por requisición</a:t>
            </a:r>
            <a:endParaRPr lang="es-MX" dirty="0"/>
          </a:p>
        </p:txBody>
      </p:sp>
      <p:sp>
        <p:nvSpPr>
          <p:cNvPr id="42" name="Elipse 41"/>
          <p:cNvSpPr/>
          <p:nvPr/>
        </p:nvSpPr>
        <p:spPr>
          <a:xfrm>
            <a:off x="582217" y="174757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3" name="Conector recto de flecha 42"/>
          <p:cNvCxnSpPr/>
          <p:nvPr/>
        </p:nvCxnSpPr>
        <p:spPr>
          <a:xfrm>
            <a:off x="2980762" y="1878727"/>
            <a:ext cx="1316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297498" y="1752361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/>
          <p:cNvSpPr txBox="1"/>
          <p:nvPr/>
        </p:nvSpPr>
        <p:spPr>
          <a:xfrm>
            <a:off x="374816" y="1282293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Almacén de gobierno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5516951" y="1205648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6967773" y="1205947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931506" y="1193867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51" name="Elipse 50"/>
          <p:cNvSpPr/>
          <p:nvPr/>
        </p:nvSpPr>
        <p:spPr>
          <a:xfrm>
            <a:off x="5790620" y="1752361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2" name="Conector recto de flecha 51"/>
          <p:cNvCxnSpPr>
            <a:stCxn id="51" idx="6"/>
            <a:endCxn id="53" idx="2"/>
          </p:cNvCxnSpPr>
          <p:nvPr/>
        </p:nvCxnSpPr>
        <p:spPr>
          <a:xfrm>
            <a:off x="6028364" y="1871233"/>
            <a:ext cx="116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7194499" y="1752361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4" name="Conector recto de flecha 53"/>
          <p:cNvCxnSpPr>
            <a:endCxn id="51" idx="2"/>
          </p:cNvCxnSpPr>
          <p:nvPr/>
        </p:nvCxnSpPr>
        <p:spPr>
          <a:xfrm>
            <a:off x="4536087" y="1871233"/>
            <a:ext cx="1254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120764" y="2104186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Carga la plantilla con 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registros 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5417160" y="2163632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Asignación del enlace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973120" y="2151851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Confirmación de la </a:t>
            </a:r>
          </a:p>
          <a:p>
            <a:r>
              <a:rPr lang="es-MX" sz="1000" dirty="0" smtClean="0"/>
              <a:t>      factura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8238117" y="3385841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6665252" y="3542107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69" name="Elipse 68"/>
          <p:cNvSpPr/>
          <p:nvPr/>
        </p:nvSpPr>
        <p:spPr>
          <a:xfrm>
            <a:off x="7190146" y="400162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Elipse 69"/>
          <p:cNvSpPr/>
          <p:nvPr/>
        </p:nvSpPr>
        <p:spPr>
          <a:xfrm>
            <a:off x="8610844" y="4005663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CuadroTexto 70"/>
          <p:cNvSpPr txBox="1"/>
          <p:nvPr/>
        </p:nvSpPr>
        <p:spPr>
          <a:xfrm>
            <a:off x="7946370" y="433367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Confirmación de </a:t>
            </a:r>
          </a:p>
          <a:p>
            <a:r>
              <a:rPr lang="es-MX" sz="1000" dirty="0" smtClean="0"/>
              <a:t>      impresión de Códigos QR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6915117" y="2163632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Asignación del </a:t>
            </a:r>
          </a:p>
          <a:p>
            <a:r>
              <a:rPr lang="es-MX" sz="1000" dirty="0" smtClean="0"/>
              <a:t>      Resguardante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6605673" y="4332190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Imprime código QR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8455770" y="1193568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9985624" y="1205349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9945151" y="3385841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8197987" y="216363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Generación de numero </a:t>
            </a:r>
          </a:p>
          <a:p>
            <a:r>
              <a:rPr lang="es-MX" sz="1000" dirty="0" smtClean="0"/>
              <a:t>      de resguardo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9620390" y="4333866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de formatos firmados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9777484" y="2151552"/>
            <a:ext cx="1649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Descarga de los formato </a:t>
            </a:r>
          </a:p>
          <a:p>
            <a:r>
              <a:rPr lang="es-MX" sz="1000" dirty="0" smtClean="0"/>
              <a:t>      FRDP-001. FRDP002 y </a:t>
            </a:r>
          </a:p>
          <a:p>
            <a:r>
              <a:rPr lang="es-MX" sz="1000" dirty="0" smtClean="0"/>
              <a:t>      Plantilla de Inventario</a:t>
            </a:r>
          </a:p>
        </p:txBody>
      </p:sp>
      <p:sp>
        <p:nvSpPr>
          <p:cNvPr id="80" name="Elipse 79"/>
          <p:cNvSpPr/>
          <p:nvPr/>
        </p:nvSpPr>
        <p:spPr>
          <a:xfrm>
            <a:off x="8735291" y="175206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Elipse 80"/>
          <p:cNvSpPr/>
          <p:nvPr/>
        </p:nvSpPr>
        <p:spPr>
          <a:xfrm>
            <a:off x="10228844" y="175513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Elipse 81"/>
          <p:cNvSpPr/>
          <p:nvPr/>
        </p:nvSpPr>
        <p:spPr>
          <a:xfrm>
            <a:off x="10228844" y="400516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3" name="Conector recto de flecha 82"/>
          <p:cNvCxnSpPr>
            <a:endCxn id="80" idx="2"/>
          </p:cNvCxnSpPr>
          <p:nvPr/>
        </p:nvCxnSpPr>
        <p:spPr>
          <a:xfrm>
            <a:off x="7432243" y="1870934"/>
            <a:ext cx="1303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80" idx="6"/>
            <a:endCxn id="81" idx="2"/>
          </p:cNvCxnSpPr>
          <p:nvPr/>
        </p:nvCxnSpPr>
        <p:spPr>
          <a:xfrm>
            <a:off x="8973035" y="1870934"/>
            <a:ext cx="1255809" cy="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5185967" y="3542108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88" name="Elipse 87"/>
          <p:cNvSpPr/>
          <p:nvPr/>
        </p:nvSpPr>
        <p:spPr>
          <a:xfrm>
            <a:off x="5579734" y="3993769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CuadroTexto 88"/>
          <p:cNvSpPr txBox="1"/>
          <p:nvPr/>
        </p:nvSpPr>
        <p:spPr>
          <a:xfrm>
            <a:off x="5089525" y="4324331"/>
            <a:ext cx="1460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Agenda la visita para </a:t>
            </a:r>
            <a:endParaRPr lang="es-MX" sz="1000" dirty="0" smtClean="0"/>
          </a:p>
          <a:p>
            <a:r>
              <a:rPr lang="es-MX" sz="1000" dirty="0" smtClean="0"/>
              <a:t>      colocar </a:t>
            </a:r>
            <a:r>
              <a:rPr lang="es-MX" sz="1000" dirty="0"/>
              <a:t>códigos QR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 smtClean="0"/>
          </a:p>
        </p:txBody>
      </p:sp>
      <p:cxnSp>
        <p:nvCxnSpPr>
          <p:cNvPr id="91" name="Conector recto de flecha 90"/>
          <p:cNvCxnSpPr>
            <a:stCxn id="70" idx="2"/>
            <a:endCxn id="69" idx="6"/>
          </p:cNvCxnSpPr>
          <p:nvPr/>
        </p:nvCxnSpPr>
        <p:spPr>
          <a:xfrm flipH="1" flipV="1">
            <a:off x="7427890" y="4120500"/>
            <a:ext cx="1182954" cy="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69" idx="2"/>
            <a:endCxn id="88" idx="6"/>
          </p:cNvCxnSpPr>
          <p:nvPr/>
        </p:nvCxnSpPr>
        <p:spPr>
          <a:xfrm flipH="1" flipV="1">
            <a:off x="5817478" y="4112641"/>
            <a:ext cx="1372668" cy="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>
            <a:stCxn id="88" idx="2"/>
            <a:endCxn id="98" idx="6"/>
          </p:cNvCxnSpPr>
          <p:nvPr/>
        </p:nvCxnSpPr>
        <p:spPr>
          <a:xfrm flipH="1" flipV="1">
            <a:off x="4249916" y="4111097"/>
            <a:ext cx="1329818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1859346" y="2117466"/>
            <a:ext cx="1845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Asigna factura a los registros</a:t>
            </a:r>
          </a:p>
        </p:txBody>
      </p:sp>
      <p:sp>
        <p:nvSpPr>
          <p:cNvPr id="95" name="Elipse 94"/>
          <p:cNvSpPr/>
          <p:nvPr/>
        </p:nvSpPr>
        <p:spPr>
          <a:xfrm>
            <a:off x="2660778" y="174757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2132678" y="1284686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Almacén de gobierno</a:t>
            </a:r>
          </a:p>
        </p:txBody>
      </p:sp>
      <p:cxnSp>
        <p:nvCxnSpPr>
          <p:cNvPr id="24" name="Conector recto de flecha 23"/>
          <p:cNvCxnSpPr>
            <a:stCxn id="42" idx="6"/>
            <a:endCxn id="95" idx="2"/>
          </p:cNvCxnSpPr>
          <p:nvPr/>
        </p:nvCxnSpPr>
        <p:spPr>
          <a:xfrm>
            <a:off x="819961" y="1866442"/>
            <a:ext cx="1840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81" idx="6"/>
            <a:endCxn id="82" idx="6"/>
          </p:cNvCxnSpPr>
          <p:nvPr/>
        </p:nvCxnSpPr>
        <p:spPr>
          <a:xfrm>
            <a:off x="10466588" y="1874007"/>
            <a:ext cx="12700" cy="2250027"/>
          </a:xfrm>
          <a:prstGeom prst="bentConnector3">
            <a:avLst>
              <a:gd name="adj1" fmla="val 8331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82" idx="2"/>
            <a:endCxn id="70" idx="6"/>
          </p:cNvCxnSpPr>
          <p:nvPr/>
        </p:nvCxnSpPr>
        <p:spPr>
          <a:xfrm flipH="1">
            <a:off x="8848588" y="4124034"/>
            <a:ext cx="1380256" cy="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3472856" y="3542109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98" name="Elipse 97"/>
          <p:cNvSpPr/>
          <p:nvPr/>
        </p:nvSpPr>
        <p:spPr>
          <a:xfrm>
            <a:off x="4012172" y="399222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2038563" y="3517179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100" name="Elipse 99"/>
          <p:cNvSpPr/>
          <p:nvPr/>
        </p:nvSpPr>
        <p:spPr>
          <a:xfrm>
            <a:off x="2609143" y="399379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CuadroTexto 100"/>
          <p:cNvSpPr txBox="1"/>
          <p:nvPr/>
        </p:nvSpPr>
        <p:spPr>
          <a:xfrm>
            <a:off x="2005814" y="4324357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Finaliza la </a:t>
            </a:r>
            <a:r>
              <a:rPr lang="es-MX" sz="1000" dirty="0" smtClean="0"/>
              <a:t>visita</a:t>
            </a:r>
            <a:endParaRPr lang="es-MX" sz="1000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299244" y="3551360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7901" y="3995363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CuadroTexto 103"/>
          <p:cNvSpPr txBox="1"/>
          <p:nvPr/>
        </p:nvSpPr>
        <p:spPr>
          <a:xfrm>
            <a:off x="104197" y="4344066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/>
              <a:t>Finaliza el proceso de </a:t>
            </a:r>
            <a:r>
              <a:rPr lang="es-MX" sz="1000" b="1" dirty="0" smtClean="0"/>
              <a:t>alta</a:t>
            </a:r>
            <a:endParaRPr lang="es-MX" sz="1000" b="1" dirty="0"/>
          </a:p>
        </p:txBody>
      </p:sp>
      <p:cxnSp>
        <p:nvCxnSpPr>
          <p:cNvPr id="105" name="Conector recto de flecha 104"/>
          <p:cNvCxnSpPr>
            <a:stCxn id="98" idx="2"/>
            <a:endCxn id="100" idx="6"/>
          </p:cNvCxnSpPr>
          <p:nvPr/>
        </p:nvCxnSpPr>
        <p:spPr>
          <a:xfrm flipH="1">
            <a:off x="2846887" y="4111097"/>
            <a:ext cx="1165285" cy="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0" idx="2"/>
            <a:endCxn id="103" idx="6"/>
          </p:cNvCxnSpPr>
          <p:nvPr/>
        </p:nvCxnSpPr>
        <p:spPr>
          <a:xfrm flipH="1">
            <a:off x="1085645" y="4112667"/>
            <a:ext cx="1523498" cy="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3543389" y="4345729"/>
            <a:ext cx="1308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Puede re agendar 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la visita</a:t>
            </a: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 smtClean="0"/>
          </a:p>
        </p:txBody>
      </p:sp>
      <p:sp>
        <p:nvSpPr>
          <p:cNvPr id="114" name="CuadroTexto 113"/>
          <p:cNvSpPr txBox="1"/>
          <p:nvPr/>
        </p:nvSpPr>
        <p:spPr>
          <a:xfrm>
            <a:off x="458949" y="976014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a</a:t>
            </a:r>
            <a:r>
              <a:rPr lang="es-MX" sz="1000" dirty="0" smtClean="0"/>
              <a:t>ltagracia.mendoza</a:t>
            </a:r>
            <a:endParaRPr lang="es-MX" sz="1000" dirty="0"/>
          </a:p>
        </p:txBody>
      </p:sp>
      <p:sp>
        <p:nvSpPr>
          <p:cNvPr id="115" name="CuadroTexto 114"/>
          <p:cNvSpPr txBox="1"/>
          <p:nvPr/>
        </p:nvSpPr>
        <p:spPr>
          <a:xfrm>
            <a:off x="2176198" y="97758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a</a:t>
            </a:r>
            <a:r>
              <a:rPr lang="es-MX" sz="1000" dirty="0" smtClean="0"/>
              <a:t>ltagracia.mendoza</a:t>
            </a:r>
            <a:endParaRPr lang="es-MX" sz="10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3926782" y="97601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5641268" y="976014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</a:t>
            </a:r>
            <a:r>
              <a:rPr lang="es-MX" sz="1000" dirty="0" smtClean="0"/>
              <a:t>uis.andres</a:t>
            </a:r>
            <a:endParaRPr lang="es-MX" sz="10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7059945" y="97601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8511978" y="98354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20" name="CuadroTexto 119"/>
          <p:cNvSpPr txBox="1"/>
          <p:nvPr/>
        </p:nvSpPr>
        <p:spPr>
          <a:xfrm>
            <a:off x="10016624" y="97601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21" name="CuadroTexto 120"/>
          <p:cNvSpPr txBox="1"/>
          <p:nvPr/>
        </p:nvSpPr>
        <p:spPr>
          <a:xfrm>
            <a:off x="9959302" y="3165142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22" name="CuadroTexto 121"/>
          <p:cNvSpPr txBox="1"/>
          <p:nvPr/>
        </p:nvSpPr>
        <p:spPr>
          <a:xfrm>
            <a:off x="8312705" y="3174456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609655" y="3342402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7061840" y="3337910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598351" y="334499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2296579" y="3347821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27" name="CuadroTexto 126"/>
          <p:cNvSpPr txBox="1"/>
          <p:nvPr/>
        </p:nvSpPr>
        <p:spPr>
          <a:xfrm>
            <a:off x="5609070" y="333790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31939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adroTexto 68"/>
          <p:cNvSpPr txBox="1"/>
          <p:nvPr/>
        </p:nvSpPr>
        <p:spPr>
          <a:xfrm>
            <a:off x="452673" y="265253"/>
            <a:ext cx="325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Transferencia de un bien mueble</a:t>
            </a:r>
            <a:endParaRPr lang="es-MX" dirty="0"/>
          </a:p>
        </p:txBody>
      </p:sp>
      <p:sp>
        <p:nvSpPr>
          <p:cNvPr id="70" name="Elipse 69"/>
          <p:cNvSpPr/>
          <p:nvPr/>
        </p:nvSpPr>
        <p:spPr>
          <a:xfrm>
            <a:off x="594216" y="187619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Elipse 71"/>
          <p:cNvSpPr/>
          <p:nvPr/>
        </p:nvSpPr>
        <p:spPr>
          <a:xfrm>
            <a:off x="4350841" y="187037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324589" y="1286834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4011447" y="1311673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7586390" y="1440723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751183" y="130807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9964360" y="1440723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79" name="Elipse 78"/>
          <p:cNvSpPr/>
          <p:nvPr/>
        </p:nvSpPr>
        <p:spPr>
          <a:xfrm>
            <a:off x="6289898" y="187183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Elipse 80"/>
          <p:cNvSpPr/>
          <p:nvPr/>
        </p:nvSpPr>
        <p:spPr>
          <a:xfrm>
            <a:off x="8166119" y="186289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Elipse 82"/>
          <p:cNvSpPr/>
          <p:nvPr/>
        </p:nvSpPr>
        <p:spPr>
          <a:xfrm>
            <a:off x="10436734" y="409446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Elipse 83"/>
          <p:cNvSpPr/>
          <p:nvPr/>
        </p:nvSpPr>
        <p:spPr>
          <a:xfrm>
            <a:off x="10436734" y="186954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065239" y="2236839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de formato</a:t>
            </a:r>
          </a:p>
          <a:p>
            <a:endParaRPr lang="es-MX" sz="1000" dirty="0" smtClean="0"/>
          </a:p>
        </p:txBody>
      </p:sp>
      <p:sp>
        <p:nvSpPr>
          <p:cNvPr id="88" name="CuadroTexto 87"/>
          <p:cNvSpPr txBox="1"/>
          <p:nvPr/>
        </p:nvSpPr>
        <p:spPr>
          <a:xfrm>
            <a:off x="9937595" y="2236501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 que realiza </a:t>
            </a:r>
          </a:p>
          <a:p>
            <a:r>
              <a:rPr lang="es-MX" sz="1000" dirty="0" smtClean="0"/>
              <a:t>      su proceso interno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5586640" y="2247204"/>
            <a:ext cx="1673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 la transferencia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7654924" y="2247620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Turna al Analista </a:t>
            </a:r>
          </a:p>
          <a:p>
            <a:r>
              <a:rPr lang="es-MX" sz="1000" dirty="0" smtClean="0"/>
              <a:t>      Administrativo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3786279" y="2236313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Autoriza la transferencia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9798214" y="4460416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Elabora oficio de respuesta</a:t>
            </a:r>
          </a:p>
        </p:txBody>
      </p:sp>
      <p:sp>
        <p:nvSpPr>
          <p:cNvPr id="94" name="Elipse 93"/>
          <p:cNvSpPr/>
          <p:nvPr/>
        </p:nvSpPr>
        <p:spPr>
          <a:xfrm>
            <a:off x="8613191" y="409446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7945478" y="446041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Autoriza oficio de respuesta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9998418" y="3652455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8141006" y="3521274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60" name="Elipse 59"/>
          <p:cNvSpPr/>
          <p:nvPr/>
        </p:nvSpPr>
        <p:spPr>
          <a:xfrm>
            <a:off x="2953753" y="4093593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2404910" y="3616627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2179756" y="4543228"/>
            <a:ext cx="1989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      Notifica a la dependencia: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Transferencia Interna y Externa</a:t>
            </a:r>
          </a:p>
          <a:p>
            <a:r>
              <a:rPr lang="es-MX" sz="1000" dirty="0" smtClean="0"/>
              <a:t>      Notifica al Almacén: 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Transferencia de Almacén</a:t>
            </a:r>
          </a:p>
        </p:txBody>
      </p:sp>
      <p:sp>
        <p:nvSpPr>
          <p:cNvPr id="99" name="Elipse 98"/>
          <p:cNvSpPr/>
          <p:nvPr/>
        </p:nvSpPr>
        <p:spPr>
          <a:xfrm>
            <a:off x="966521" y="409446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447445" y="3624643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333424" y="4575865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Recibe confirmación y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registra transferencia</a:t>
            </a:r>
          </a:p>
        </p:txBody>
      </p:sp>
      <p:sp>
        <p:nvSpPr>
          <p:cNvPr id="39" name="Elipse 38"/>
          <p:cNvSpPr/>
          <p:nvPr/>
        </p:nvSpPr>
        <p:spPr>
          <a:xfrm>
            <a:off x="2565178" y="186289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2305431" y="127980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90648" y="2238405"/>
            <a:ext cx="1614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Creación de la solicitud 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De transferencia de un 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bien mueble</a:t>
            </a:r>
          </a:p>
          <a:p>
            <a:endParaRPr lang="es-MX" sz="1000" dirty="0" smtClean="0"/>
          </a:p>
        </p:txBody>
      </p:sp>
      <p:cxnSp>
        <p:nvCxnSpPr>
          <p:cNvPr id="4" name="Conector recto de flecha 3"/>
          <p:cNvCxnSpPr>
            <a:stCxn id="70" idx="6"/>
            <a:endCxn id="39" idx="2"/>
          </p:cNvCxnSpPr>
          <p:nvPr/>
        </p:nvCxnSpPr>
        <p:spPr>
          <a:xfrm flipV="1">
            <a:off x="831960" y="1981769"/>
            <a:ext cx="1733218" cy="1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>
            <a:stCxn id="39" idx="6"/>
            <a:endCxn id="72" idx="2"/>
          </p:cNvCxnSpPr>
          <p:nvPr/>
        </p:nvCxnSpPr>
        <p:spPr>
          <a:xfrm>
            <a:off x="2802922" y="1981769"/>
            <a:ext cx="1547919" cy="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stCxn id="72" idx="6"/>
            <a:endCxn id="79" idx="2"/>
          </p:cNvCxnSpPr>
          <p:nvPr/>
        </p:nvCxnSpPr>
        <p:spPr>
          <a:xfrm>
            <a:off x="4588585" y="1989242"/>
            <a:ext cx="1701313" cy="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79" idx="6"/>
            <a:endCxn id="81" idx="2"/>
          </p:cNvCxnSpPr>
          <p:nvPr/>
        </p:nvCxnSpPr>
        <p:spPr>
          <a:xfrm flipV="1">
            <a:off x="6527642" y="1981769"/>
            <a:ext cx="1638477" cy="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81" idx="6"/>
            <a:endCxn id="84" idx="2"/>
          </p:cNvCxnSpPr>
          <p:nvPr/>
        </p:nvCxnSpPr>
        <p:spPr>
          <a:xfrm>
            <a:off x="8403863" y="1981769"/>
            <a:ext cx="2032871" cy="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84" idx="6"/>
            <a:endCxn id="83" idx="6"/>
          </p:cNvCxnSpPr>
          <p:nvPr/>
        </p:nvCxnSpPr>
        <p:spPr>
          <a:xfrm>
            <a:off x="10674478" y="1988419"/>
            <a:ext cx="12700" cy="22249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6275576" y="3521274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6261738" y="4479056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Gestiona firmas</a:t>
            </a:r>
          </a:p>
        </p:txBody>
      </p:sp>
      <p:sp>
        <p:nvSpPr>
          <p:cNvPr id="61" name="Elipse 60"/>
          <p:cNvSpPr/>
          <p:nvPr/>
        </p:nvSpPr>
        <p:spPr>
          <a:xfrm>
            <a:off x="6628058" y="409446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4350841" y="3652455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63" name="Elipse 62"/>
          <p:cNvSpPr/>
          <p:nvPr/>
        </p:nvSpPr>
        <p:spPr>
          <a:xfrm>
            <a:off x="4802549" y="409173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4066368" y="4465974"/>
            <a:ext cx="2066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Finaliza proceso de transferencia</a:t>
            </a:r>
          </a:p>
        </p:txBody>
      </p:sp>
      <p:cxnSp>
        <p:nvCxnSpPr>
          <p:cNvPr id="21" name="Conector recto de flecha 20"/>
          <p:cNvCxnSpPr>
            <a:stCxn id="83" idx="2"/>
            <a:endCxn id="94" idx="6"/>
          </p:cNvCxnSpPr>
          <p:nvPr/>
        </p:nvCxnSpPr>
        <p:spPr>
          <a:xfrm flipH="1">
            <a:off x="8850935" y="4213339"/>
            <a:ext cx="15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94" idx="2"/>
            <a:endCxn id="61" idx="6"/>
          </p:cNvCxnSpPr>
          <p:nvPr/>
        </p:nvCxnSpPr>
        <p:spPr>
          <a:xfrm flipH="1">
            <a:off x="6865802" y="4213339"/>
            <a:ext cx="1747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61" idx="2"/>
            <a:endCxn id="63" idx="6"/>
          </p:cNvCxnSpPr>
          <p:nvPr/>
        </p:nvCxnSpPr>
        <p:spPr>
          <a:xfrm flipH="1" flipV="1">
            <a:off x="5040293" y="4210606"/>
            <a:ext cx="1587765" cy="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63" idx="2"/>
            <a:endCxn id="60" idx="6"/>
          </p:cNvCxnSpPr>
          <p:nvPr/>
        </p:nvCxnSpPr>
        <p:spPr>
          <a:xfrm flipH="1">
            <a:off x="3191497" y="4210606"/>
            <a:ext cx="1611052" cy="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60" idx="2"/>
            <a:endCxn id="99" idx="6"/>
          </p:cNvCxnSpPr>
          <p:nvPr/>
        </p:nvCxnSpPr>
        <p:spPr>
          <a:xfrm flipH="1">
            <a:off x="1204265" y="4212465"/>
            <a:ext cx="1749488" cy="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333424" y="1040613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2305834" y="108859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4071228" y="1129127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</a:t>
            </a:r>
            <a:r>
              <a:rPr lang="es-MX" sz="1000" dirty="0" smtClean="0"/>
              <a:t>uis.andres</a:t>
            </a:r>
            <a:endParaRPr lang="es-MX" sz="1000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5774264" y="1144432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06" name="CuadroTexto 105"/>
          <p:cNvSpPr txBox="1"/>
          <p:nvPr/>
        </p:nvSpPr>
        <p:spPr>
          <a:xfrm>
            <a:off x="7768877" y="124412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10143473" y="1244932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9998418" y="3461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8189737" y="3320258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6257542" y="327655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4521948" y="3443368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2430359" y="343408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113" name="CuadroTexto 112"/>
          <p:cNvSpPr txBox="1"/>
          <p:nvPr/>
        </p:nvSpPr>
        <p:spPr>
          <a:xfrm>
            <a:off x="653824" y="3405071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37170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6966" y="274320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Baja de un bien mueble</a:t>
            </a:r>
            <a:endParaRPr lang="es-MX" dirty="0"/>
          </a:p>
        </p:txBody>
      </p:sp>
      <p:sp>
        <p:nvSpPr>
          <p:cNvPr id="5" name="Elipse 4"/>
          <p:cNvSpPr/>
          <p:nvPr/>
        </p:nvSpPr>
        <p:spPr>
          <a:xfrm>
            <a:off x="570929" y="1821831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7769284" y="1830146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429709" y="1284577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397523" y="3452009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449023" y="1276774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108099" y="3613160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877639" y="1255677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514314" y="3599086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18" name="Elipse 17"/>
          <p:cNvSpPr/>
          <p:nvPr/>
        </p:nvSpPr>
        <p:spPr>
          <a:xfrm>
            <a:off x="9489649" y="1830146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/>
          <p:cNvSpPr/>
          <p:nvPr/>
        </p:nvSpPr>
        <p:spPr>
          <a:xfrm>
            <a:off x="9459386" y="408018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de flecha 20"/>
          <p:cNvCxnSpPr>
            <a:stCxn id="8" idx="6"/>
            <a:endCxn id="18" idx="2"/>
          </p:cNvCxnSpPr>
          <p:nvPr/>
        </p:nvCxnSpPr>
        <p:spPr>
          <a:xfrm>
            <a:off x="8007028" y="1949018"/>
            <a:ext cx="1482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4092067" y="408018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/>
          <p:cNvSpPr/>
          <p:nvPr/>
        </p:nvSpPr>
        <p:spPr>
          <a:xfrm>
            <a:off x="6010592" y="408018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146894" y="2197104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Creación de la solicitud 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De baja de un bien mueble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397523" y="4436186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el FRDP-019 </a:t>
            </a:r>
          </a:p>
          <a:p>
            <a:r>
              <a:rPr lang="es-MX" sz="1000" dirty="0" smtClean="0"/>
              <a:t>      con firma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8897079" y="2176703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Autoriza la baja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984477" y="4429667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formato FRDP-019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280840" y="2190056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Autoriza la baja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479809" y="4439685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 que realiza </a:t>
            </a:r>
          </a:p>
          <a:p>
            <a:r>
              <a:rPr lang="es-MX" sz="1000" dirty="0" smtClean="0"/>
              <a:t>      su proceso interno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1526040" y="3614906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66" name="Elipse 65"/>
          <p:cNvSpPr/>
          <p:nvPr/>
        </p:nvSpPr>
        <p:spPr>
          <a:xfrm>
            <a:off x="1976145" y="408018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CuadroTexto 67"/>
          <p:cNvSpPr txBox="1"/>
          <p:nvPr/>
        </p:nvSpPr>
        <p:spPr>
          <a:xfrm>
            <a:off x="1437382" y="4432016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Finaliza el proceso</a:t>
            </a:r>
          </a:p>
        </p:txBody>
      </p:sp>
      <p:sp>
        <p:nvSpPr>
          <p:cNvPr id="32" name="Elipse 31"/>
          <p:cNvSpPr/>
          <p:nvPr/>
        </p:nvSpPr>
        <p:spPr>
          <a:xfrm>
            <a:off x="2495574" y="182340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2241230" y="1286146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0" name="Elipse 39"/>
          <p:cNvSpPr/>
          <p:nvPr/>
        </p:nvSpPr>
        <p:spPr>
          <a:xfrm>
            <a:off x="4165694" y="182497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/>
          <p:cNvSpPr txBox="1"/>
          <p:nvPr/>
        </p:nvSpPr>
        <p:spPr>
          <a:xfrm>
            <a:off x="3911350" y="1287718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2" name="Elipse 41"/>
          <p:cNvSpPr/>
          <p:nvPr/>
        </p:nvSpPr>
        <p:spPr>
          <a:xfrm>
            <a:off x="5939504" y="182654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/>
          <p:cNvSpPr txBox="1"/>
          <p:nvPr/>
        </p:nvSpPr>
        <p:spPr>
          <a:xfrm>
            <a:off x="5675733" y="1279859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104334" y="219666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Descarga del formato</a:t>
            </a:r>
          </a:p>
          <a:p>
            <a:r>
              <a:rPr lang="es-MX" sz="1000" dirty="0" smtClean="0"/>
              <a:t>      FRDP-007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722254" y="2211170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el formato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FRDP-007 firmado</a:t>
            </a:r>
            <a:endParaRPr lang="es-MX" sz="10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5326103" y="2045004"/>
            <a:ext cx="1955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documentos de soporte 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denuncia, Seguros o avalos</a:t>
            </a:r>
          </a:p>
        </p:txBody>
      </p:sp>
      <p:cxnSp>
        <p:nvCxnSpPr>
          <p:cNvPr id="9" name="Conector recto de flecha 8"/>
          <p:cNvCxnSpPr>
            <a:stCxn id="5" idx="6"/>
            <a:endCxn id="32" idx="2"/>
          </p:cNvCxnSpPr>
          <p:nvPr/>
        </p:nvCxnSpPr>
        <p:spPr>
          <a:xfrm>
            <a:off x="808673" y="1940703"/>
            <a:ext cx="1686901" cy="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32" idx="6"/>
            <a:endCxn id="40" idx="2"/>
          </p:cNvCxnSpPr>
          <p:nvPr/>
        </p:nvCxnSpPr>
        <p:spPr>
          <a:xfrm>
            <a:off x="2733318" y="1942272"/>
            <a:ext cx="1432376" cy="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40" idx="6"/>
            <a:endCxn id="42" idx="2"/>
          </p:cNvCxnSpPr>
          <p:nvPr/>
        </p:nvCxnSpPr>
        <p:spPr>
          <a:xfrm>
            <a:off x="4403438" y="1943844"/>
            <a:ext cx="1536066" cy="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42" idx="6"/>
            <a:endCxn id="8" idx="2"/>
          </p:cNvCxnSpPr>
          <p:nvPr/>
        </p:nvCxnSpPr>
        <p:spPr>
          <a:xfrm>
            <a:off x="6177248" y="1945412"/>
            <a:ext cx="1592036" cy="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8875098" y="3605898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61" name="Elipse 60"/>
          <p:cNvSpPr/>
          <p:nvPr/>
        </p:nvSpPr>
        <p:spPr>
          <a:xfrm>
            <a:off x="7545113" y="408018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8878860" y="4430258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oficio de 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contestación firmada</a:t>
            </a:r>
          </a:p>
        </p:txBody>
      </p:sp>
      <p:cxnSp>
        <p:nvCxnSpPr>
          <p:cNvPr id="57" name="Conector angular 56"/>
          <p:cNvCxnSpPr>
            <a:stCxn id="18" idx="6"/>
            <a:endCxn id="20" idx="6"/>
          </p:cNvCxnSpPr>
          <p:nvPr/>
        </p:nvCxnSpPr>
        <p:spPr>
          <a:xfrm flipH="1">
            <a:off x="9697130" y="1949018"/>
            <a:ext cx="30263" cy="2250042"/>
          </a:xfrm>
          <a:prstGeom prst="bentConnector3">
            <a:avLst>
              <a:gd name="adj1" fmla="val -2842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20" idx="2"/>
            <a:endCxn id="61" idx="6"/>
          </p:cNvCxnSpPr>
          <p:nvPr/>
        </p:nvCxnSpPr>
        <p:spPr>
          <a:xfrm flipH="1">
            <a:off x="7782857" y="4199060"/>
            <a:ext cx="1676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61" idx="2"/>
            <a:endCxn id="23" idx="6"/>
          </p:cNvCxnSpPr>
          <p:nvPr/>
        </p:nvCxnSpPr>
        <p:spPr>
          <a:xfrm flipH="1">
            <a:off x="6248336" y="4199060"/>
            <a:ext cx="1296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23" idx="2"/>
            <a:endCxn id="22" idx="6"/>
          </p:cNvCxnSpPr>
          <p:nvPr/>
        </p:nvCxnSpPr>
        <p:spPr>
          <a:xfrm flipH="1">
            <a:off x="4329811" y="4199060"/>
            <a:ext cx="1680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22" idx="2"/>
            <a:endCxn id="66" idx="6"/>
          </p:cNvCxnSpPr>
          <p:nvPr/>
        </p:nvCxnSpPr>
        <p:spPr>
          <a:xfrm flipH="1">
            <a:off x="2213889" y="4199060"/>
            <a:ext cx="1878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29709" y="1038356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81329" y="1129542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</a:t>
            </a:r>
            <a:r>
              <a:rPr lang="es-MX" sz="1000" dirty="0" smtClean="0"/>
              <a:t>uis.andres</a:t>
            </a:r>
            <a:endParaRPr lang="es-MX" sz="10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7449023" y="1114049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8929139" y="337046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3600174" y="341509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2213889" y="107952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3956952" y="1129541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</a:t>
            </a:r>
            <a:r>
              <a:rPr lang="es-MX" sz="1000" dirty="0" smtClean="0"/>
              <a:t>uis.andres</a:t>
            </a:r>
            <a:endParaRPr lang="es-MX" sz="10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8875098" y="1093480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7220095" y="344954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83" name="CuadroTexto 82"/>
          <p:cNvSpPr txBox="1"/>
          <p:nvPr/>
        </p:nvSpPr>
        <p:spPr>
          <a:xfrm>
            <a:off x="5461488" y="3266698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1564566" y="3415098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6941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525</Words>
  <Application>Microsoft Office PowerPoint</Application>
  <PresentationFormat>Panorámica</PresentationFormat>
  <Paragraphs>217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INFINITE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Iris Lechuga</cp:lastModifiedBy>
  <cp:revision>32</cp:revision>
  <dcterms:created xsi:type="dcterms:W3CDTF">2023-11-28T21:02:36Z</dcterms:created>
  <dcterms:modified xsi:type="dcterms:W3CDTF">2023-11-29T18:37:47Z</dcterms:modified>
</cp:coreProperties>
</file>