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43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60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61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0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3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46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65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5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06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02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47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F1C1-9DAC-4790-BAA2-72949B27A7A1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5CDF-7C52-4902-B111-BDB44E1B4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1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.200.4.96:82/api/auth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Manual de consumo de Apis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225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el consumo de </a:t>
            </a:r>
            <a:r>
              <a:rPr lang="es-MX" dirty="0" err="1" smtClean="0"/>
              <a:t>apis</a:t>
            </a:r>
            <a:r>
              <a:rPr lang="es-MX" dirty="0" smtClean="0"/>
              <a:t> se necesita instalar la herramienta POSTMAN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72" y="2461689"/>
            <a:ext cx="884366" cy="6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URLS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URL para obtener el </a:t>
            </a:r>
            <a:r>
              <a:rPr lang="es-MX" dirty="0" err="1" smtClean="0"/>
              <a:t>token</a:t>
            </a:r>
            <a:endParaRPr lang="es-MX" dirty="0" smtClean="0"/>
          </a:p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10.200.4.96:82/api/auth/login</a:t>
            </a:r>
            <a:endParaRPr lang="es-MX" dirty="0" smtClean="0"/>
          </a:p>
          <a:p>
            <a:r>
              <a:rPr lang="es-MX" dirty="0" smtClean="0"/>
              <a:t>Es importante implementar en el Header de la petición los siguientes parámetros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6" y="3928489"/>
            <a:ext cx="952632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el </a:t>
            </a:r>
            <a:r>
              <a:rPr lang="es-MX" dirty="0" err="1" smtClean="0"/>
              <a:t>body</a:t>
            </a:r>
            <a:r>
              <a:rPr lang="es-MX" dirty="0" smtClean="0"/>
              <a:t> se deben enviar los siguientes parámetros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7" y="2624498"/>
            <a:ext cx="686848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resultado se obtiene un </a:t>
            </a:r>
            <a:r>
              <a:rPr lang="es-MX" dirty="0" err="1" smtClean="0"/>
              <a:t>token</a:t>
            </a:r>
            <a:r>
              <a:rPr lang="es-MX" dirty="0" smtClean="0"/>
              <a:t> encriptado que se será usado para poder proceder las peticiones correctamente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1" y="2822734"/>
            <a:ext cx="10956758" cy="2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3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access_token</a:t>
            </a:r>
            <a:r>
              <a:rPr lang="es-MX" dirty="0" smtClean="0"/>
              <a:t> = es el </a:t>
            </a:r>
            <a:r>
              <a:rPr lang="es-MX" dirty="0" err="1" smtClean="0"/>
              <a:t>token</a:t>
            </a:r>
            <a:r>
              <a:rPr lang="es-MX" dirty="0" smtClean="0"/>
              <a:t> requerido para procesar las peticiones</a:t>
            </a:r>
          </a:p>
          <a:p>
            <a:r>
              <a:rPr lang="es-MX" dirty="0" err="1" smtClean="0"/>
              <a:t>token_type</a:t>
            </a:r>
            <a:r>
              <a:rPr lang="es-MX" dirty="0" smtClean="0"/>
              <a:t> = es el tipo de </a:t>
            </a:r>
            <a:r>
              <a:rPr lang="es-MX" dirty="0" err="1" smtClean="0"/>
              <a:t>token</a:t>
            </a:r>
            <a:r>
              <a:rPr lang="es-MX" dirty="0" smtClean="0"/>
              <a:t>, como se tiene que enviar en la cabecera de la petición.</a:t>
            </a:r>
          </a:p>
          <a:p>
            <a:r>
              <a:rPr lang="es-MX" dirty="0" err="1" smtClean="0"/>
              <a:t>expires_at</a:t>
            </a:r>
            <a:r>
              <a:rPr lang="es-MX" dirty="0" smtClean="0"/>
              <a:t>= es el tiempo de vida del </a:t>
            </a:r>
            <a:r>
              <a:rPr lang="es-MX" dirty="0" err="1" smtClean="0"/>
              <a:t>token</a:t>
            </a:r>
            <a:r>
              <a:rPr lang="es-MX" dirty="0" smtClean="0"/>
              <a:t>, después de este tiempo el </a:t>
            </a:r>
            <a:r>
              <a:rPr lang="es-MX" dirty="0" err="1" smtClean="0"/>
              <a:t>token</a:t>
            </a:r>
            <a:r>
              <a:rPr lang="es-MX" dirty="0" smtClean="0"/>
              <a:t> ya no será valido y se tendrá que volver a solicitar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871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uso con </a:t>
            </a:r>
            <a:r>
              <a:rPr lang="es-MX" dirty="0" err="1" smtClean="0"/>
              <a:t>token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89" y="2935705"/>
            <a:ext cx="11012906" cy="324125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98884" y="1772653"/>
            <a:ext cx="200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Type</a:t>
            </a:r>
            <a:r>
              <a:rPr lang="es-MX" dirty="0" smtClean="0"/>
              <a:t>: </a:t>
            </a:r>
            <a:r>
              <a:rPr lang="es-MX" dirty="0" err="1" smtClean="0"/>
              <a:t>Oauth</a:t>
            </a:r>
            <a:r>
              <a:rPr lang="es-MX" dirty="0" smtClean="0"/>
              <a:t> 2.0</a:t>
            </a:r>
          </a:p>
          <a:p>
            <a:r>
              <a:rPr lang="es-MX" dirty="0" smtClean="0"/>
              <a:t>Access </a:t>
            </a:r>
            <a:r>
              <a:rPr lang="es-MX" dirty="0" err="1" smtClean="0"/>
              <a:t>Token:token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15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Uso sin </a:t>
            </a:r>
            <a:r>
              <a:rPr lang="es-MX" dirty="0" err="1" smtClean="0"/>
              <a:t>token</a:t>
            </a:r>
            <a:endParaRPr lang="es-MX" dirty="0"/>
          </a:p>
        </p:txBody>
      </p:sp>
      <p:pic>
        <p:nvPicPr>
          <p:cNvPr id="1026" name="Picture 2" descr="Sin autorización para consultar la API de usuar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7" y="1749384"/>
            <a:ext cx="79724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93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138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Manual de consumo de Apis</vt:lpstr>
      <vt:lpstr>Presentación de PowerPoint</vt:lpstr>
      <vt:lpstr>URLS</vt:lpstr>
      <vt:lpstr>Presentación de PowerPoint</vt:lpstr>
      <vt:lpstr>Resultado</vt:lpstr>
      <vt:lpstr>Respuesta</vt:lpstr>
      <vt:lpstr>Ejemplo de uso con token</vt:lpstr>
      <vt:lpstr>Ejemplo de Uso sin token</vt:lpstr>
    </vt:vector>
  </TitlesOfParts>
  <Company>zurich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consumo de Apis</dc:title>
  <dc:creator>Infinite</dc:creator>
  <cp:lastModifiedBy>Infinite</cp:lastModifiedBy>
  <cp:revision>2</cp:revision>
  <dcterms:created xsi:type="dcterms:W3CDTF">2022-07-08T15:27:55Z</dcterms:created>
  <dcterms:modified xsi:type="dcterms:W3CDTF">2022-07-08T16:08:11Z</dcterms:modified>
</cp:coreProperties>
</file>