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15" autoAdjust="0"/>
    <p:restoredTop sz="94660"/>
  </p:normalViewPr>
  <p:slideViewPr>
    <p:cSldViewPr snapToGrid="0">
      <p:cViewPr>
        <p:scale>
          <a:sx n="99" d="100"/>
          <a:sy n="99" d="100"/>
        </p:scale>
        <p:origin x="341" y="58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9B5F9-6FA2-43FC-A8BB-AB9DBC863D83}" type="datetimeFigureOut">
              <a:rPr lang="es-MX" smtClean="0"/>
              <a:t>29/01/2024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F62A75-D993-41E7-ADA6-0113E521ABD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5581848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s-MX" smtClean="0"/>
              <a:t>sdfsdf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DD54C-D8CB-40A2-879A-B011220BEDA4}" type="datetimeFigureOut">
              <a:rPr lang="es-MX" smtClean="0"/>
              <a:t>29/01/2024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79F45-864C-4C29-B575-215F64222D45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9443011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Marcador de encabezado 4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s-MX" smtClean="0"/>
              <a:t>sdfsdf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1115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F245-316A-4612-823F-4BADC6982606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960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E7BE8-5F81-4B2C-82FC-04900593364F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6255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DDBC-C0BA-462A-87A6-3F24F46E9AFE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38126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844D3-5697-40F7-8F39-4F780FE14C31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31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A6ECE-00C2-4626-AA56-BBEED8982F51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208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60635-47DB-4E71-BCE2-95912B7375EF}" type="datetime1">
              <a:rPr lang="es-MX" smtClean="0"/>
              <a:t>29/01/2024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5067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FC1F1-0161-42B2-810D-54546F9FFAEF}" type="datetime1">
              <a:rPr lang="es-MX" smtClean="0"/>
              <a:t>29/01/2024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887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AFAC-7889-437F-84E7-901C8A3706AA}" type="datetime1">
              <a:rPr lang="es-MX" smtClean="0"/>
              <a:t>29/01/2024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0818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D218F2-0EC3-4AD0-AC6C-BB09C9B9BDD4}" type="datetime1">
              <a:rPr lang="es-MX" smtClean="0"/>
              <a:t>29/01/2024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99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85301-D2A1-48C4-94F3-66022F967B69}" type="datetime1">
              <a:rPr lang="es-MX" smtClean="0"/>
              <a:t>29/01/2024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473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CAB74-DF78-4318-8242-BDC145F0DEE2}" type="datetime1">
              <a:rPr lang="es-MX" smtClean="0"/>
              <a:t>29/01/2024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1373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FE218-E723-43AB-8DFB-50020F851D60}" type="datetime1">
              <a:rPr lang="es-MX" smtClean="0"/>
              <a:t>29/01/2024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B7C-8417-49E2-BAC9-B1484023B92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813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gasto corriente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84270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7" name="Conector recto de flecha 6"/>
          <p:cNvCxnSpPr>
            <a:stCxn id="5" idx="6"/>
            <a:endCxn id="8" idx="2"/>
          </p:cNvCxnSpPr>
          <p:nvPr/>
        </p:nvCxnSpPr>
        <p:spPr>
          <a:xfrm>
            <a:off x="822014" y="1950129"/>
            <a:ext cx="14015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Elipse 7"/>
          <p:cNvSpPr/>
          <p:nvPr/>
        </p:nvSpPr>
        <p:spPr>
          <a:xfrm>
            <a:off x="2223593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30668" y="12562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9595445" y="3451908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3443046" y="128454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4893868" y="128484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5" name="CuadroTexto 14"/>
          <p:cNvSpPr txBox="1"/>
          <p:nvPr/>
        </p:nvSpPr>
        <p:spPr>
          <a:xfrm>
            <a:off x="1857601" y="1272763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7651458" y="364413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3716715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9" name="Conector recto de flecha 18"/>
          <p:cNvCxnSpPr>
            <a:stCxn id="18" idx="6"/>
            <a:endCxn id="20" idx="2"/>
          </p:cNvCxnSpPr>
          <p:nvPr/>
        </p:nvCxnSpPr>
        <p:spPr>
          <a:xfrm>
            <a:off x="3954459" y="1950129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/>
          <p:cNvSpPr/>
          <p:nvPr/>
        </p:nvSpPr>
        <p:spPr>
          <a:xfrm>
            <a:off x="5120594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endCxn id="18" idx="2"/>
          </p:cNvCxnSpPr>
          <p:nvPr/>
        </p:nvCxnSpPr>
        <p:spPr>
          <a:xfrm>
            <a:off x="2462182" y="1950129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8222038" y="405987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9963246" y="406391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250714" y="2215997"/>
            <a:ext cx="17556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alta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9421322" y="4391919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3343255" y="2242528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4841212" y="2242827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1899215" y="2240174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7618709" y="4390439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6381865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6" name="CuadroTexto 65"/>
          <p:cNvSpPr txBox="1"/>
          <p:nvPr/>
        </p:nvSpPr>
        <p:spPr>
          <a:xfrm>
            <a:off x="7911719" y="128454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9695487" y="127276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68" name="CuadroTexto 67"/>
          <p:cNvSpPr txBox="1"/>
          <p:nvPr/>
        </p:nvSpPr>
        <p:spPr>
          <a:xfrm>
            <a:off x="6124082" y="2242827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69" name="CuadroTexto 68"/>
          <p:cNvSpPr txBox="1"/>
          <p:nvPr/>
        </p:nvSpPr>
        <p:spPr>
          <a:xfrm>
            <a:off x="9297538" y="2224942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0" name="CuadroTexto 69"/>
          <p:cNvSpPr txBox="1"/>
          <p:nvPr/>
        </p:nvSpPr>
        <p:spPr>
          <a:xfrm>
            <a:off x="7703579" y="2230747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72" name="Elipse 71"/>
          <p:cNvSpPr/>
          <p:nvPr/>
        </p:nvSpPr>
        <p:spPr>
          <a:xfrm>
            <a:off x="6661386" y="183125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Elipse 72"/>
          <p:cNvSpPr/>
          <p:nvPr/>
        </p:nvSpPr>
        <p:spPr>
          <a:xfrm>
            <a:off x="8154939" y="18343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Elipse 73"/>
          <p:cNvSpPr/>
          <p:nvPr/>
        </p:nvSpPr>
        <p:spPr>
          <a:xfrm>
            <a:off x="10007349" y="182676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9" name="Conector recto de flecha 8"/>
          <p:cNvCxnSpPr>
            <a:stCxn id="20" idx="6"/>
            <a:endCxn id="72" idx="2"/>
          </p:cNvCxnSpPr>
          <p:nvPr/>
        </p:nvCxnSpPr>
        <p:spPr>
          <a:xfrm>
            <a:off x="5358338" y="1950129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72" idx="6"/>
            <a:endCxn id="73" idx="2"/>
          </p:cNvCxnSpPr>
          <p:nvPr/>
        </p:nvCxnSpPr>
        <p:spPr>
          <a:xfrm>
            <a:off x="6899130" y="1950129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73" idx="6"/>
            <a:endCxn id="74" idx="2"/>
          </p:cNvCxnSpPr>
          <p:nvPr/>
        </p:nvCxnSpPr>
        <p:spPr>
          <a:xfrm flipV="1">
            <a:off x="8392683" y="1945637"/>
            <a:ext cx="1614666" cy="7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angular 29"/>
          <p:cNvCxnSpPr>
            <a:stCxn id="74" idx="6"/>
            <a:endCxn id="23" idx="6"/>
          </p:cNvCxnSpPr>
          <p:nvPr/>
        </p:nvCxnSpPr>
        <p:spPr>
          <a:xfrm flipH="1">
            <a:off x="10200990" y="1945637"/>
            <a:ext cx="44103" cy="2237147"/>
          </a:xfrm>
          <a:prstGeom prst="bentConnector3">
            <a:avLst>
              <a:gd name="adj1" fmla="val -28695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uadroTexto 78"/>
          <p:cNvSpPr txBox="1"/>
          <p:nvPr/>
        </p:nvSpPr>
        <p:spPr>
          <a:xfrm>
            <a:off x="5993909" y="363627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0" name="Elipse 79"/>
          <p:cNvSpPr/>
          <p:nvPr/>
        </p:nvSpPr>
        <p:spPr>
          <a:xfrm>
            <a:off x="6564489" y="405201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CuadroTexto 80"/>
          <p:cNvSpPr txBox="1"/>
          <p:nvPr/>
        </p:nvSpPr>
        <p:spPr>
          <a:xfrm>
            <a:off x="5961160" y="4382580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82" name="CuadroTexto 81"/>
          <p:cNvSpPr txBox="1"/>
          <p:nvPr/>
        </p:nvSpPr>
        <p:spPr>
          <a:xfrm>
            <a:off x="4628588" y="363784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3" name="Elipse 82"/>
          <p:cNvSpPr/>
          <p:nvPr/>
        </p:nvSpPr>
        <p:spPr>
          <a:xfrm>
            <a:off x="5199168" y="405358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CuadroTexto 83"/>
          <p:cNvSpPr txBox="1"/>
          <p:nvPr/>
        </p:nvSpPr>
        <p:spPr>
          <a:xfrm>
            <a:off x="4595839" y="4384148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Puede re agendar </a:t>
            </a:r>
            <a:endParaRPr lang="es-MX" sz="1000" dirty="0" smtClean="0"/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</p:txBody>
      </p:sp>
      <p:sp>
        <p:nvSpPr>
          <p:cNvPr id="85" name="CuadroTexto 84"/>
          <p:cNvSpPr txBox="1"/>
          <p:nvPr/>
        </p:nvSpPr>
        <p:spPr>
          <a:xfrm>
            <a:off x="3319829" y="363941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6" name="Elipse 85"/>
          <p:cNvSpPr/>
          <p:nvPr/>
        </p:nvSpPr>
        <p:spPr>
          <a:xfrm>
            <a:off x="3890409" y="405515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3287080" y="4385718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88" name="CuadroTexto 87"/>
          <p:cNvSpPr txBox="1"/>
          <p:nvPr/>
        </p:nvSpPr>
        <p:spPr>
          <a:xfrm>
            <a:off x="1558587" y="3640984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9" name="Elipse 88"/>
          <p:cNvSpPr/>
          <p:nvPr/>
        </p:nvSpPr>
        <p:spPr>
          <a:xfrm>
            <a:off x="2129167" y="405672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CuadroTexto 89"/>
          <p:cNvSpPr txBox="1"/>
          <p:nvPr/>
        </p:nvSpPr>
        <p:spPr>
          <a:xfrm>
            <a:off x="1525838" y="438728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40" name="Conector recto de flecha 39"/>
          <p:cNvCxnSpPr>
            <a:stCxn id="23" idx="2"/>
            <a:endCxn id="22" idx="6"/>
          </p:cNvCxnSpPr>
          <p:nvPr/>
        </p:nvCxnSpPr>
        <p:spPr>
          <a:xfrm flipH="1" flipV="1">
            <a:off x="8459782" y="4178749"/>
            <a:ext cx="150346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22" idx="2"/>
            <a:endCxn id="80" idx="6"/>
          </p:cNvCxnSpPr>
          <p:nvPr/>
        </p:nvCxnSpPr>
        <p:spPr>
          <a:xfrm flipH="1" flipV="1">
            <a:off x="6802233" y="4170890"/>
            <a:ext cx="1419805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recto de flecha 93"/>
          <p:cNvCxnSpPr>
            <a:stCxn id="80" idx="2"/>
            <a:endCxn id="83" idx="6"/>
          </p:cNvCxnSpPr>
          <p:nvPr/>
        </p:nvCxnSpPr>
        <p:spPr>
          <a:xfrm flipH="1">
            <a:off x="5436912" y="4170890"/>
            <a:ext cx="1127577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ector recto de flecha 95"/>
          <p:cNvCxnSpPr>
            <a:stCxn id="83" idx="2"/>
            <a:endCxn id="86" idx="6"/>
          </p:cNvCxnSpPr>
          <p:nvPr/>
        </p:nvCxnSpPr>
        <p:spPr>
          <a:xfrm flipH="1">
            <a:off x="4128153" y="4172458"/>
            <a:ext cx="107101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recto de flecha 97"/>
          <p:cNvCxnSpPr>
            <a:stCxn id="86" idx="2"/>
            <a:endCxn id="89" idx="6"/>
          </p:cNvCxnSpPr>
          <p:nvPr/>
        </p:nvCxnSpPr>
        <p:spPr>
          <a:xfrm flipH="1">
            <a:off x="2366911" y="4174028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CuadroTexto 99"/>
          <p:cNvSpPr txBox="1"/>
          <p:nvPr/>
        </p:nvSpPr>
        <p:spPr>
          <a:xfrm>
            <a:off x="458949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1933918" y="99471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3529303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3" name="CuadroTexto 102"/>
          <p:cNvSpPr txBox="1"/>
          <p:nvPr/>
        </p:nvSpPr>
        <p:spPr>
          <a:xfrm>
            <a:off x="496323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6369240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5" name="CuadroTexto 104"/>
          <p:cNvSpPr txBox="1"/>
          <p:nvPr/>
        </p:nvSpPr>
        <p:spPr>
          <a:xfrm>
            <a:off x="7940000" y="99042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6" name="CuadroTexto 105"/>
          <p:cNvSpPr txBox="1"/>
          <p:nvPr/>
        </p:nvSpPr>
        <p:spPr>
          <a:xfrm>
            <a:off x="9723768" y="1000078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7" name="CuadroTexto 106"/>
          <p:cNvSpPr txBox="1"/>
          <p:nvPr/>
        </p:nvSpPr>
        <p:spPr>
          <a:xfrm>
            <a:off x="9638747" y="325912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1821355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6225541" y="3450288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4901894" y="346352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3533399" y="34482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7997390" y="343735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40056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40"/>
          <p:cNvSpPr txBox="1"/>
          <p:nvPr/>
        </p:nvSpPr>
        <p:spPr>
          <a:xfrm>
            <a:off x="468766" y="257004"/>
            <a:ext cx="20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Alta por requisición</a:t>
            </a:r>
            <a:endParaRPr lang="es-MX" dirty="0"/>
          </a:p>
        </p:txBody>
      </p:sp>
      <p:sp>
        <p:nvSpPr>
          <p:cNvPr id="42" name="Elipse 41"/>
          <p:cNvSpPr/>
          <p:nvPr/>
        </p:nvSpPr>
        <p:spPr>
          <a:xfrm>
            <a:off x="582217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43" name="Conector recto de flecha 42"/>
          <p:cNvCxnSpPr/>
          <p:nvPr/>
        </p:nvCxnSpPr>
        <p:spPr>
          <a:xfrm>
            <a:off x="2980762" y="1878727"/>
            <a:ext cx="1316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ipse 43"/>
          <p:cNvSpPr/>
          <p:nvPr/>
        </p:nvSpPr>
        <p:spPr>
          <a:xfrm>
            <a:off x="4297498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/>
          <p:cNvSpPr txBox="1"/>
          <p:nvPr/>
        </p:nvSpPr>
        <p:spPr>
          <a:xfrm>
            <a:off x="374816" y="1282293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sp>
        <p:nvSpPr>
          <p:cNvPr id="47" name="CuadroTexto 46"/>
          <p:cNvSpPr txBox="1"/>
          <p:nvPr/>
        </p:nvSpPr>
        <p:spPr>
          <a:xfrm>
            <a:off x="5516951" y="1205648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8" name="CuadroTexto 47"/>
          <p:cNvSpPr txBox="1"/>
          <p:nvPr/>
        </p:nvSpPr>
        <p:spPr>
          <a:xfrm>
            <a:off x="6967773" y="120594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9" name="CuadroTexto 48"/>
          <p:cNvSpPr txBox="1"/>
          <p:nvPr/>
        </p:nvSpPr>
        <p:spPr>
          <a:xfrm>
            <a:off x="3931506" y="119386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1" name="Elipse 50"/>
          <p:cNvSpPr/>
          <p:nvPr/>
        </p:nvSpPr>
        <p:spPr>
          <a:xfrm>
            <a:off x="5790620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2" name="Conector recto de flecha 51"/>
          <p:cNvCxnSpPr>
            <a:stCxn id="51" idx="6"/>
            <a:endCxn id="53" idx="2"/>
          </p:cNvCxnSpPr>
          <p:nvPr/>
        </p:nvCxnSpPr>
        <p:spPr>
          <a:xfrm>
            <a:off x="6028364" y="1871233"/>
            <a:ext cx="11661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Elipse 52"/>
          <p:cNvSpPr/>
          <p:nvPr/>
        </p:nvSpPr>
        <p:spPr>
          <a:xfrm>
            <a:off x="7194499" y="175236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54" name="Conector recto de flecha 53"/>
          <p:cNvCxnSpPr>
            <a:endCxn id="51" idx="2"/>
          </p:cNvCxnSpPr>
          <p:nvPr/>
        </p:nvCxnSpPr>
        <p:spPr>
          <a:xfrm>
            <a:off x="4536087" y="1871233"/>
            <a:ext cx="1254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/>
          <p:cNvSpPr txBox="1"/>
          <p:nvPr/>
        </p:nvSpPr>
        <p:spPr>
          <a:xfrm>
            <a:off x="120764" y="2104186"/>
            <a:ext cx="14927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Carga la plantilla con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registros </a:t>
            </a:r>
          </a:p>
        </p:txBody>
      </p:sp>
      <p:sp>
        <p:nvSpPr>
          <p:cNvPr id="61" name="CuadroTexto 60"/>
          <p:cNvSpPr txBox="1"/>
          <p:nvPr/>
        </p:nvSpPr>
        <p:spPr>
          <a:xfrm>
            <a:off x="5417160" y="2163632"/>
            <a:ext cx="1475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enlace</a:t>
            </a:r>
          </a:p>
        </p:txBody>
      </p:sp>
      <p:sp>
        <p:nvSpPr>
          <p:cNvPr id="63" name="CuadroTexto 62"/>
          <p:cNvSpPr txBox="1"/>
          <p:nvPr/>
        </p:nvSpPr>
        <p:spPr>
          <a:xfrm>
            <a:off x="3973120" y="2151851"/>
            <a:ext cx="1362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la </a:t>
            </a:r>
          </a:p>
          <a:p>
            <a:r>
              <a:rPr lang="es-MX" sz="1000" dirty="0" smtClean="0"/>
              <a:t>      factura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8238117" y="3385841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7" name="CuadroTexto 66"/>
          <p:cNvSpPr txBox="1"/>
          <p:nvPr/>
        </p:nvSpPr>
        <p:spPr>
          <a:xfrm>
            <a:off x="6665252" y="354210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69" name="Elipse 68"/>
          <p:cNvSpPr/>
          <p:nvPr/>
        </p:nvSpPr>
        <p:spPr>
          <a:xfrm>
            <a:off x="7190146" y="400162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0" name="Elipse 69"/>
          <p:cNvSpPr/>
          <p:nvPr/>
        </p:nvSpPr>
        <p:spPr>
          <a:xfrm>
            <a:off x="8610844" y="40056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1" name="CuadroTexto 70"/>
          <p:cNvSpPr txBox="1"/>
          <p:nvPr/>
        </p:nvSpPr>
        <p:spPr>
          <a:xfrm>
            <a:off x="7946370" y="4333670"/>
            <a:ext cx="166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Confirmación de </a:t>
            </a:r>
          </a:p>
          <a:p>
            <a:r>
              <a:rPr lang="es-MX" sz="1000" dirty="0" smtClean="0"/>
              <a:t>      impresión de Códigos QR</a:t>
            </a:r>
          </a:p>
        </p:txBody>
      </p:sp>
      <p:sp>
        <p:nvSpPr>
          <p:cNvPr id="72" name="CuadroTexto 71"/>
          <p:cNvSpPr txBox="1"/>
          <p:nvPr/>
        </p:nvSpPr>
        <p:spPr>
          <a:xfrm>
            <a:off x="6915117" y="2163632"/>
            <a:ext cx="1135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Asignación del </a:t>
            </a:r>
          </a:p>
          <a:p>
            <a:r>
              <a:rPr lang="es-MX" sz="1000" dirty="0" smtClean="0"/>
              <a:t>      Resguardante</a:t>
            </a:r>
          </a:p>
        </p:txBody>
      </p:sp>
      <p:sp>
        <p:nvSpPr>
          <p:cNvPr id="73" name="CuadroTexto 72"/>
          <p:cNvSpPr txBox="1"/>
          <p:nvPr/>
        </p:nvSpPr>
        <p:spPr>
          <a:xfrm>
            <a:off x="6605673" y="4332190"/>
            <a:ext cx="13596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Imprime código QR</a:t>
            </a:r>
          </a:p>
        </p:txBody>
      </p:sp>
      <p:sp>
        <p:nvSpPr>
          <p:cNvPr id="74" name="CuadroTexto 73"/>
          <p:cNvSpPr txBox="1"/>
          <p:nvPr/>
        </p:nvSpPr>
        <p:spPr>
          <a:xfrm>
            <a:off x="8455770" y="119356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9985624" y="120534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9945151" y="3385841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197987" y="2163632"/>
            <a:ext cx="1588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Generación de numero </a:t>
            </a:r>
          </a:p>
          <a:p>
            <a:r>
              <a:rPr lang="es-MX" sz="1000" dirty="0" smtClean="0"/>
              <a:t>      de resguardo</a:t>
            </a:r>
          </a:p>
        </p:txBody>
      </p:sp>
      <p:sp>
        <p:nvSpPr>
          <p:cNvPr id="78" name="CuadroTexto 77"/>
          <p:cNvSpPr txBox="1"/>
          <p:nvPr/>
        </p:nvSpPr>
        <p:spPr>
          <a:xfrm>
            <a:off x="9620390" y="4333866"/>
            <a:ext cx="18069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formatos firmados</a:t>
            </a:r>
          </a:p>
        </p:txBody>
      </p:sp>
      <p:sp>
        <p:nvSpPr>
          <p:cNvPr id="79" name="CuadroTexto 78"/>
          <p:cNvSpPr txBox="1"/>
          <p:nvPr/>
        </p:nvSpPr>
        <p:spPr>
          <a:xfrm>
            <a:off x="9777484" y="2151552"/>
            <a:ext cx="16498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 los formato </a:t>
            </a:r>
          </a:p>
          <a:p>
            <a:r>
              <a:rPr lang="es-MX" sz="1000" dirty="0" smtClean="0"/>
              <a:t>      FRDP-001. FRDP002 y </a:t>
            </a:r>
          </a:p>
          <a:p>
            <a:r>
              <a:rPr lang="es-MX" sz="1000" dirty="0" smtClean="0"/>
              <a:t>      Plantilla de Inventario</a:t>
            </a:r>
          </a:p>
        </p:txBody>
      </p:sp>
      <p:sp>
        <p:nvSpPr>
          <p:cNvPr id="80" name="Elipse 79"/>
          <p:cNvSpPr/>
          <p:nvPr/>
        </p:nvSpPr>
        <p:spPr>
          <a:xfrm>
            <a:off x="8735291" y="17520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10228844" y="175513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2" name="Elipse 81"/>
          <p:cNvSpPr/>
          <p:nvPr/>
        </p:nvSpPr>
        <p:spPr>
          <a:xfrm>
            <a:off x="10228844" y="400516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83" name="Conector recto de flecha 82"/>
          <p:cNvCxnSpPr>
            <a:endCxn id="80" idx="2"/>
          </p:cNvCxnSpPr>
          <p:nvPr/>
        </p:nvCxnSpPr>
        <p:spPr>
          <a:xfrm>
            <a:off x="7432243" y="1870934"/>
            <a:ext cx="13030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ector recto de flecha 83"/>
          <p:cNvCxnSpPr>
            <a:stCxn id="80" idx="6"/>
            <a:endCxn id="81" idx="2"/>
          </p:cNvCxnSpPr>
          <p:nvPr/>
        </p:nvCxnSpPr>
        <p:spPr>
          <a:xfrm>
            <a:off x="8973035" y="1870934"/>
            <a:ext cx="1255809" cy="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/>
          <p:cNvSpPr txBox="1"/>
          <p:nvPr/>
        </p:nvSpPr>
        <p:spPr>
          <a:xfrm>
            <a:off x="5185967" y="354210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88" name="Elipse 87"/>
          <p:cNvSpPr/>
          <p:nvPr/>
        </p:nvSpPr>
        <p:spPr>
          <a:xfrm>
            <a:off x="5579734" y="3993769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9" name="CuadroTexto 88"/>
          <p:cNvSpPr txBox="1"/>
          <p:nvPr/>
        </p:nvSpPr>
        <p:spPr>
          <a:xfrm>
            <a:off x="5089525" y="4324331"/>
            <a:ext cx="14606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Agenda la visita para </a:t>
            </a:r>
            <a:endParaRPr lang="es-MX" sz="1000" dirty="0" smtClean="0"/>
          </a:p>
          <a:p>
            <a:r>
              <a:rPr lang="es-MX" sz="1000" dirty="0" smtClean="0"/>
              <a:t>      colocar </a:t>
            </a:r>
            <a:r>
              <a:rPr lang="es-MX" sz="1000" dirty="0"/>
              <a:t>códigos QR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cxnSp>
        <p:nvCxnSpPr>
          <p:cNvPr id="91" name="Conector recto de flecha 90"/>
          <p:cNvCxnSpPr>
            <a:stCxn id="70" idx="2"/>
            <a:endCxn id="69" idx="6"/>
          </p:cNvCxnSpPr>
          <p:nvPr/>
        </p:nvCxnSpPr>
        <p:spPr>
          <a:xfrm flipH="1" flipV="1">
            <a:off x="7427890" y="4120500"/>
            <a:ext cx="1182954" cy="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recto de flecha 91"/>
          <p:cNvCxnSpPr>
            <a:stCxn id="69" idx="2"/>
            <a:endCxn id="88" idx="6"/>
          </p:cNvCxnSpPr>
          <p:nvPr/>
        </p:nvCxnSpPr>
        <p:spPr>
          <a:xfrm flipH="1" flipV="1">
            <a:off x="5817478" y="4112641"/>
            <a:ext cx="1372668" cy="7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recto de flecha 92"/>
          <p:cNvCxnSpPr>
            <a:stCxn id="88" idx="2"/>
            <a:endCxn id="98" idx="6"/>
          </p:cNvCxnSpPr>
          <p:nvPr/>
        </p:nvCxnSpPr>
        <p:spPr>
          <a:xfrm flipH="1" flipV="1">
            <a:off x="4249916" y="4111097"/>
            <a:ext cx="1329818" cy="1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CuadroTexto 93"/>
          <p:cNvSpPr txBox="1"/>
          <p:nvPr/>
        </p:nvSpPr>
        <p:spPr>
          <a:xfrm>
            <a:off x="1859346" y="2117466"/>
            <a:ext cx="18453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Asigna factura a los registros</a:t>
            </a:r>
          </a:p>
        </p:txBody>
      </p:sp>
      <p:sp>
        <p:nvSpPr>
          <p:cNvPr id="95" name="Elipse 94"/>
          <p:cNvSpPr/>
          <p:nvPr/>
        </p:nvSpPr>
        <p:spPr>
          <a:xfrm>
            <a:off x="2660778" y="17475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2132678" y="1284686"/>
            <a:ext cx="129394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Almacén de gobierno</a:t>
            </a:r>
          </a:p>
        </p:txBody>
      </p:sp>
      <p:cxnSp>
        <p:nvCxnSpPr>
          <p:cNvPr id="24" name="Conector recto de flecha 23"/>
          <p:cNvCxnSpPr>
            <a:stCxn id="42" idx="6"/>
            <a:endCxn id="95" idx="2"/>
          </p:cNvCxnSpPr>
          <p:nvPr/>
        </p:nvCxnSpPr>
        <p:spPr>
          <a:xfrm>
            <a:off x="819961" y="1866442"/>
            <a:ext cx="184081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angular 27"/>
          <p:cNvCxnSpPr>
            <a:stCxn id="81" idx="6"/>
            <a:endCxn id="82" idx="6"/>
          </p:cNvCxnSpPr>
          <p:nvPr/>
        </p:nvCxnSpPr>
        <p:spPr>
          <a:xfrm>
            <a:off x="10466588" y="1874007"/>
            <a:ext cx="12700" cy="2250027"/>
          </a:xfrm>
          <a:prstGeom prst="bentConnector3">
            <a:avLst>
              <a:gd name="adj1" fmla="val 83319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de flecha 38"/>
          <p:cNvCxnSpPr>
            <a:stCxn id="82" idx="2"/>
            <a:endCxn id="70" idx="6"/>
          </p:cNvCxnSpPr>
          <p:nvPr/>
        </p:nvCxnSpPr>
        <p:spPr>
          <a:xfrm flipH="1">
            <a:off x="8848588" y="4124034"/>
            <a:ext cx="1380256" cy="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uadroTexto 96"/>
          <p:cNvSpPr txBox="1"/>
          <p:nvPr/>
        </p:nvSpPr>
        <p:spPr>
          <a:xfrm>
            <a:off x="3472856" y="354210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98" name="Elipse 97"/>
          <p:cNvSpPr/>
          <p:nvPr/>
        </p:nvSpPr>
        <p:spPr>
          <a:xfrm>
            <a:off x="4012172" y="399222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/>
          <p:cNvSpPr txBox="1"/>
          <p:nvPr/>
        </p:nvSpPr>
        <p:spPr>
          <a:xfrm>
            <a:off x="2038563" y="3517179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0" name="Elipse 99"/>
          <p:cNvSpPr/>
          <p:nvPr/>
        </p:nvSpPr>
        <p:spPr>
          <a:xfrm>
            <a:off x="2609143" y="3993795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1" name="CuadroTexto 100"/>
          <p:cNvSpPr txBox="1"/>
          <p:nvPr/>
        </p:nvSpPr>
        <p:spPr>
          <a:xfrm>
            <a:off x="2005814" y="4324357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/>
              <a:t>Finaliza la </a:t>
            </a:r>
            <a:r>
              <a:rPr lang="es-MX" sz="1000" dirty="0" smtClean="0"/>
              <a:t>visita</a:t>
            </a:r>
            <a:endParaRPr lang="es-MX" sz="1000" dirty="0"/>
          </a:p>
        </p:txBody>
      </p:sp>
      <p:sp>
        <p:nvSpPr>
          <p:cNvPr id="102" name="CuadroTexto 101"/>
          <p:cNvSpPr txBox="1"/>
          <p:nvPr/>
        </p:nvSpPr>
        <p:spPr>
          <a:xfrm>
            <a:off x="299244" y="35513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3" name="Elipse 102"/>
          <p:cNvSpPr/>
          <p:nvPr/>
        </p:nvSpPr>
        <p:spPr>
          <a:xfrm>
            <a:off x="847901" y="399536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4" name="CuadroTexto 103"/>
          <p:cNvSpPr txBox="1"/>
          <p:nvPr/>
        </p:nvSpPr>
        <p:spPr>
          <a:xfrm>
            <a:off x="104197" y="4344066"/>
            <a:ext cx="17251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/>
              <a:t>Finaliza el proceso de </a:t>
            </a:r>
            <a:r>
              <a:rPr lang="es-MX" sz="1000" b="1" dirty="0" smtClean="0"/>
              <a:t>alta</a:t>
            </a:r>
            <a:endParaRPr lang="es-MX" sz="1000" b="1" dirty="0"/>
          </a:p>
        </p:txBody>
      </p:sp>
      <p:cxnSp>
        <p:nvCxnSpPr>
          <p:cNvPr id="105" name="Conector recto de flecha 104"/>
          <p:cNvCxnSpPr>
            <a:stCxn id="98" idx="2"/>
            <a:endCxn id="100" idx="6"/>
          </p:cNvCxnSpPr>
          <p:nvPr/>
        </p:nvCxnSpPr>
        <p:spPr>
          <a:xfrm flipH="1">
            <a:off x="2846887" y="4111097"/>
            <a:ext cx="1165285" cy="1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 recto de flecha 105"/>
          <p:cNvCxnSpPr>
            <a:stCxn id="100" idx="2"/>
            <a:endCxn id="103" idx="6"/>
          </p:cNvCxnSpPr>
          <p:nvPr/>
        </p:nvCxnSpPr>
        <p:spPr>
          <a:xfrm flipH="1">
            <a:off x="1085645" y="4112667"/>
            <a:ext cx="1523498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CuadroTexto 107"/>
          <p:cNvSpPr txBox="1"/>
          <p:nvPr/>
        </p:nvSpPr>
        <p:spPr>
          <a:xfrm>
            <a:off x="3543389" y="4345729"/>
            <a:ext cx="13083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Puede re agendar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la visita</a:t>
            </a:r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MX" sz="1000" dirty="0" smtClean="0"/>
          </a:p>
        </p:txBody>
      </p:sp>
      <p:sp>
        <p:nvSpPr>
          <p:cNvPr id="114" name="CuadroTexto 113"/>
          <p:cNvSpPr txBox="1"/>
          <p:nvPr/>
        </p:nvSpPr>
        <p:spPr>
          <a:xfrm>
            <a:off x="458949" y="976014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5" name="CuadroTexto 114"/>
          <p:cNvSpPr txBox="1"/>
          <p:nvPr/>
        </p:nvSpPr>
        <p:spPr>
          <a:xfrm>
            <a:off x="2176198" y="977582"/>
            <a:ext cx="12025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a</a:t>
            </a:r>
            <a:r>
              <a:rPr lang="es-MX" sz="1000" dirty="0" smtClean="0"/>
              <a:t>ltagracia.mendoza</a:t>
            </a:r>
            <a:endParaRPr lang="es-MX" sz="1000" dirty="0"/>
          </a:p>
        </p:txBody>
      </p:sp>
      <p:sp>
        <p:nvSpPr>
          <p:cNvPr id="116" name="CuadroTexto 115"/>
          <p:cNvSpPr txBox="1"/>
          <p:nvPr/>
        </p:nvSpPr>
        <p:spPr>
          <a:xfrm>
            <a:off x="3926782" y="97601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7" name="CuadroTexto 116"/>
          <p:cNvSpPr txBox="1"/>
          <p:nvPr/>
        </p:nvSpPr>
        <p:spPr>
          <a:xfrm>
            <a:off x="5641268" y="976014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18" name="CuadroTexto 117"/>
          <p:cNvSpPr txBox="1"/>
          <p:nvPr/>
        </p:nvSpPr>
        <p:spPr>
          <a:xfrm>
            <a:off x="7059945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19" name="CuadroTexto 118"/>
          <p:cNvSpPr txBox="1"/>
          <p:nvPr/>
        </p:nvSpPr>
        <p:spPr>
          <a:xfrm>
            <a:off x="8511978" y="983545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0" name="CuadroTexto 119"/>
          <p:cNvSpPr txBox="1"/>
          <p:nvPr/>
        </p:nvSpPr>
        <p:spPr>
          <a:xfrm>
            <a:off x="10016624" y="97601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1" name="CuadroTexto 120"/>
          <p:cNvSpPr txBox="1"/>
          <p:nvPr/>
        </p:nvSpPr>
        <p:spPr>
          <a:xfrm>
            <a:off x="9959302" y="3165142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22" name="CuadroTexto 121"/>
          <p:cNvSpPr txBox="1"/>
          <p:nvPr/>
        </p:nvSpPr>
        <p:spPr>
          <a:xfrm>
            <a:off x="8312705" y="3174456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23" name="CuadroTexto 122"/>
          <p:cNvSpPr txBox="1"/>
          <p:nvPr/>
        </p:nvSpPr>
        <p:spPr>
          <a:xfrm>
            <a:off x="609655" y="334240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4" name="CuadroTexto 123"/>
          <p:cNvSpPr txBox="1"/>
          <p:nvPr/>
        </p:nvSpPr>
        <p:spPr>
          <a:xfrm>
            <a:off x="7061840" y="3337910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5" name="CuadroTexto 124"/>
          <p:cNvSpPr txBox="1"/>
          <p:nvPr/>
        </p:nvSpPr>
        <p:spPr>
          <a:xfrm>
            <a:off x="3598351" y="3344997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6" name="CuadroTexto 125"/>
          <p:cNvSpPr txBox="1"/>
          <p:nvPr/>
        </p:nvSpPr>
        <p:spPr>
          <a:xfrm>
            <a:off x="2296579" y="334782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27" name="CuadroTexto 126"/>
          <p:cNvSpPr txBox="1"/>
          <p:nvPr/>
        </p:nvSpPr>
        <p:spPr>
          <a:xfrm>
            <a:off x="5609070" y="333790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0545" y="1922157"/>
            <a:ext cx="192809" cy="192809"/>
          </a:xfrm>
          <a:prstGeom prst="rect">
            <a:avLst/>
          </a:prstGeom>
        </p:spPr>
      </p:pic>
      <p:pic>
        <p:nvPicPr>
          <p:cNvPr id="85" name="Imagen 8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862" y="1916168"/>
            <a:ext cx="192809" cy="19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9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CuadroTexto 68"/>
          <p:cNvSpPr txBox="1"/>
          <p:nvPr/>
        </p:nvSpPr>
        <p:spPr>
          <a:xfrm>
            <a:off x="452673" y="265253"/>
            <a:ext cx="325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Transferencia de un bien mueble</a:t>
            </a:r>
            <a:endParaRPr lang="es-MX" dirty="0"/>
          </a:p>
        </p:txBody>
      </p:sp>
      <p:sp>
        <p:nvSpPr>
          <p:cNvPr id="70" name="Elipse 69"/>
          <p:cNvSpPr/>
          <p:nvPr/>
        </p:nvSpPr>
        <p:spPr>
          <a:xfrm>
            <a:off x="594216" y="18761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2" name="Elipse 71"/>
          <p:cNvSpPr/>
          <p:nvPr/>
        </p:nvSpPr>
        <p:spPr>
          <a:xfrm>
            <a:off x="4350841" y="187037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3" name="CuadroTexto 72"/>
          <p:cNvSpPr txBox="1"/>
          <p:nvPr/>
        </p:nvSpPr>
        <p:spPr>
          <a:xfrm>
            <a:off x="324589" y="1286834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5" name="CuadroTexto 74"/>
          <p:cNvSpPr txBox="1"/>
          <p:nvPr/>
        </p:nvSpPr>
        <p:spPr>
          <a:xfrm>
            <a:off x="4011447" y="1311673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58639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77" name="CuadroTexto 76"/>
          <p:cNvSpPr txBox="1"/>
          <p:nvPr/>
        </p:nvSpPr>
        <p:spPr>
          <a:xfrm>
            <a:off x="5751183" y="1308076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9964360" y="144072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79" name="Elipse 78"/>
          <p:cNvSpPr/>
          <p:nvPr/>
        </p:nvSpPr>
        <p:spPr>
          <a:xfrm>
            <a:off x="6289898" y="187183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1" name="Elipse 80"/>
          <p:cNvSpPr/>
          <p:nvPr/>
        </p:nvSpPr>
        <p:spPr>
          <a:xfrm>
            <a:off x="8166119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Elipse 82"/>
          <p:cNvSpPr/>
          <p:nvPr/>
        </p:nvSpPr>
        <p:spPr>
          <a:xfrm>
            <a:off x="10436734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4" name="Elipse 83"/>
          <p:cNvSpPr/>
          <p:nvPr/>
        </p:nvSpPr>
        <p:spPr>
          <a:xfrm>
            <a:off x="10436734" y="186954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7" name="CuadroTexto 86"/>
          <p:cNvSpPr txBox="1"/>
          <p:nvPr/>
        </p:nvSpPr>
        <p:spPr>
          <a:xfrm>
            <a:off x="2065239" y="2236839"/>
            <a:ext cx="12682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de formato</a:t>
            </a:r>
          </a:p>
          <a:p>
            <a:endParaRPr lang="es-MX" sz="1000" dirty="0" smtClean="0"/>
          </a:p>
        </p:txBody>
      </p:sp>
      <p:sp>
        <p:nvSpPr>
          <p:cNvPr id="88" name="CuadroTexto 87"/>
          <p:cNvSpPr txBox="1"/>
          <p:nvPr/>
        </p:nvSpPr>
        <p:spPr>
          <a:xfrm>
            <a:off x="9937595" y="2236501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89" name="CuadroTexto 88"/>
          <p:cNvSpPr txBox="1"/>
          <p:nvPr/>
        </p:nvSpPr>
        <p:spPr>
          <a:xfrm>
            <a:off x="5586640" y="2247204"/>
            <a:ext cx="167385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la transferencia</a:t>
            </a:r>
          </a:p>
        </p:txBody>
      </p:sp>
      <p:sp>
        <p:nvSpPr>
          <p:cNvPr id="90" name="CuadroTexto 89"/>
          <p:cNvSpPr txBox="1"/>
          <p:nvPr/>
        </p:nvSpPr>
        <p:spPr>
          <a:xfrm>
            <a:off x="7654924" y="2247620"/>
            <a:ext cx="12506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Turna al Analista </a:t>
            </a:r>
          </a:p>
          <a:p>
            <a:r>
              <a:rPr lang="es-MX" sz="1000" dirty="0" smtClean="0"/>
              <a:t>      Administrativo</a:t>
            </a:r>
          </a:p>
        </p:txBody>
      </p:sp>
      <p:sp>
        <p:nvSpPr>
          <p:cNvPr id="91" name="CuadroTexto 90"/>
          <p:cNvSpPr txBox="1"/>
          <p:nvPr/>
        </p:nvSpPr>
        <p:spPr>
          <a:xfrm>
            <a:off x="3786279" y="2236313"/>
            <a:ext cx="16321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transferencia</a:t>
            </a:r>
          </a:p>
        </p:txBody>
      </p:sp>
      <p:sp>
        <p:nvSpPr>
          <p:cNvPr id="92" name="CuadroTexto 91"/>
          <p:cNvSpPr txBox="1"/>
          <p:nvPr/>
        </p:nvSpPr>
        <p:spPr>
          <a:xfrm>
            <a:off x="9798214" y="4460416"/>
            <a:ext cx="17652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Elabora oficio de respuesta</a:t>
            </a:r>
          </a:p>
        </p:txBody>
      </p:sp>
      <p:sp>
        <p:nvSpPr>
          <p:cNvPr id="94" name="Elipse 93"/>
          <p:cNvSpPr/>
          <p:nvPr/>
        </p:nvSpPr>
        <p:spPr>
          <a:xfrm>
            <a:off x="861319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6" name="CuadroTexto 95"/>
          <p:cNvSpPr txBox="1"/>
          <p:nvPr/>
        </p:nvSpPr>
        <p:spPr>
          <a:xfrm>
            <a:off x="7945478" y="4460416"/>
            <a:ext cx="18101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oficio de respuesta</a:t>
            </a:r>
          </a:p>
        </p:txBody>
      </p:sp>
      <p:sp>
        <p:nvSpPr>
          <p:cNvPr id="97" name="CuadroTexto 96"/>
          <p:cNvSpPr txBox="1"/>
          <p:nvPr/>
        </p:nvSpPr>
        <p:spPr>
          <a:xfrm>
            <a:off x="9998418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8" name="CuadroTexto 97"/>
          <p:cNvSpPr txBox="1"/>
          <p:nvPr/>
        </p:nvSpPr>
        <p:spPr>
          <a:xfrm>
            <a:off x="814100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60" name="Elipse 59"/>
          <p:cNvSpPr/>
          <p:nvPr/>
        </p:nvSpPr>
        <p:spPr>
          <a:xfrm>
            <a:off x="2953753" y="4093593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4" name="CuadroTexto 73"/>
          <p:cNvSpPr txBox="1"/>
          <p:nvPr/>
        </p:nvSpPr>
        <p:spPr>
          <a:xfrm>
            <a:off x="2404910" y="3616627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93" name="CuadroTexto 92"/>
          <p:cNvSpPr txBox="1"/>
          <p:nvPr/>
        </p:nvSpPr>
        <p:spPr>
          <a:xfrm>
            <a:off x="2179756" y="4543228"/>
            <a:ext cx="19896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      Notifica a la dependencia: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Interna y Externa</a:t>
            </a:r>
          </a:p>
          <a:p>
            <a:r>
              <a:rPr lang="es-MX" sz="1000" dirty="0" smtClean="0"/>
              <a:t>      Notifica al Almacén: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Transferencia de Almacén</a:t>
            </a:r>
          </a:p>
        </p:txBody>
      </p:sp>
      <p:sp>
        <p:nvSpPr>
          <p:cNvPr id="99" name="Elipse 98"/>
          <p:cNvSpPr/>
          <p:nvPr/>
        </p:nvSpPr>
        <p:spPr>
          <a:xfrm>
            <a:off x="966521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0" name="CuadroTexto 99"/>
          <p:cNvSpPr txBox="1"/>
          <p:nvPr/>
        </p:nvSpPr>
        <p:spPr>
          <a:xfrm>
            <a:off x="447445" y="3624643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01" name="CuadroTexto 100"/>
          <p:cNvSpPr txBox="1"/>
          <p:nvPr/>
        </p:nvSpPr>
        <p:spPr>
          <a:xfrm>
            <a:off x="333424" y="4575865"/>
            <a:ext cx="15279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Recibe confirmación y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registra transferencia</a:t>
            </a:r>
          </a:p>
        </p:txBody>
      </p:sp>
      <p:sp>
        <p:nvSpPr>
          <p:cNvPr id="39" name="Elipse 38"/>
          <p:cNvSpPr/>
          <p:nvPr/>
        </p:nvSpPr>
        <p:spPr>
          <a:xfrm>
            <a:off x="2565178" y="186289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CuadroTexto 39"/>
          <p:cNvSpPr txBox="1"/>
          <p:nvPr/>
        </p:nvSpPr>
        <p:spPr>
          <a:xfrm>
            <a:off x="2305431" y="1279803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1" name="CuadroTexto 40"/>
          <p:cNvSpPr txBox="1"/>
          <p:nvPr/>
        </p:nvSpPr>
        <p:spPr>
          <a:xfrm>
            <a:off x="190648" y="2238405"/>
            <a:ext cx="16145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transferencia de un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bien mueble</a:t>
            </a:r>
          </a:p>
          <a:p>
            <a:endParaRPr lang="es-MX" sz="1000" dirty="0" smtClean="0"/>
          </a:p>
        </p:txBody>
      </p:sp>
      <p:cxnSp>
        <p:nvCxnSpPr>
          <p:cNvPr id="4" name="Conector recto de flecha 3"/>
          <p:cNvCxnSpPr>
            <a:stCxn id="70" idx="6"/>
            <a:endCxn id="39" idx="2"/>
          </p:cNvCxnSpPr>
          <p:nvPr/>
        </p:nvCxnSpPr>
        <p:spPr>
          <a:xfrm flipV="1">
            <a:off x="831960" y="1981769"/>
            <a:ext cx="1733218" cy="1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/>
          <p:cNvCxnSpPr>
            <a:stCxn id="39" idx="6"/>
            <a:endCxn id="72" idx="2"/>
          </p:cNvCxnSpPr>
          <p:nvPr/>
        </p:nvCxnSpPr>
        <p:spPr>
          <a:xfrm>
            <a:off x="2802922" y="1981769"/>
            <a:ext cx="1547919" cy="7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>
            <a:stCxn id="72" idx="6"/>
            <a:endCxn id="79" idx="2"/>
          </p:cNvCxnSpPr>
          <p:nvPr/>
        </p:nvCxnSpPr>
        <p:spPr>
          <a:xfrm>
            <a:off x="4588585" y="1989242"/>
            <a:ext cx="1701313" cy="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/>
          <p:cNvCxnSpPr>
            <a:stCxn id="79" idx="6"/>
            <a:endCxn id="81" idx="2"/>
          </p:cNvCxnSpPr>
          <p:nvPr/>
        </p:nvCxnSpPr>
        <p:spPr>
          <a:xfrm flipV="1">
            <a:off x="6527642" y="1981769"/>
            <a:ext cx="1638477" cy="8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/>
          <p:cNvCxnSpPr>
            <a:stCxn id="81" idx="6"/>
            <a:endCxn id="84" idx="2"/>
          </p:cNvCxnSpPr>
          <p:nvPr/>
        </p:nvCxnSpPr>
        <p:spPr>
          <a:xfrm>
            <a:off x="8403863" y="1981769"/>
            <a:ext cx="2032871" cy="6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angular 16"/>
          <p:cNvCxnSpPr>
            <a:stCxn id="84" idx="6"/>
            <a:endCxn id="83" idx="6"/>
          </p:cNvCxnSpPr>
          <p:nvPr/>
        </p:nvCxnSpPr>
        <p:spPr>
          <a:xfrm>
            <a:off x="10674478" y="1988419"/>
            <a:ext cx="12700" cy="22249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/>
          <p:cNvSpPr txBox="1"/>
          <p:nvPr/>
        </p:nvSpPr>
        <p:spPr>
          <a:xfrm>
            <a:off x="6275576" y="3521274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59" name="CuadroTexto 58"/>
          <p:cNvSpPr txBox="1"/>
          <p:nvPr/>
        </p:nvSpPr>
        <p:spPr>
          <a:xfrm>
            <a:off x="6261738" y="4479056"/>
            <a:ext cx="11737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Gestiona firmas</a:t>
            </a:r>
          </a:p>
        </p:txBody>
      </p:sp>
      <p:sp>
        <p:nvSpPr>
          <p:cNvPr id="61" name="Elipse 60"/>
          <p:cNvSpPr/>
          <p:nvPr/>
        </p:nvSpPr>
        <p:spPr>
          <a:xfrm>
            <a:off x="6628058" y="4094467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4350841" y="3652455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3" name="Elipse 62"/>
          <p:cNvSpPr/>
          <p:nvPr/>
        </p:nvSpPr>
        <p:spPr>
          <a:xfrm>
            <a:off x="4802549" y="409173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CuadroTexto 63"/>
          <p:cNvSpPr txBox="1"/>
          <p:nvPr/>
        </p:nvSpPr>
        <p:spPr>
          <a:xfrm>
            <a:off x="4066368" y="4465974"/>
            <a:ext cx="2066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Finaliza proceso de transferencia</a:t>
            </a:r>
          </a:p>
        </p:txBody>
      </p:sp>
      <p:cxnSp>
        <p:nvCxnSpPr>
          <p:cNvPr id="21" name="Conector recto de flecha 20"/>
          <p:cNvCxnSpPr>
            <a:stCxn id="83" idx="2"/>
            <a:endCxn id="94" idx="6"/>
          </p:cNvCxnSpPr>
          <p:nvPr/>
        </p:nvCxnSpPr>
        <p:spPr>
          <a:xfrm flipH="1">
            <a:off x="8850935" y="4213339"/>
            <a:ext cx="15857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/>
          <p:cNvCxnSpPr>
            <a:stCxn id="94" idx="2"/>
            <a:endCxn id="61" idx="6"/>
          </p:cNvCxnSpPr>
          <p:nvPr/>
        </p:nvCxnSpPr>
        <p:spPr>
          <a:xfrm flipH="1">
            <a:off x="6865802" y="4213339"/>
            <a:ext cx="1747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/>
          <p:cNvCxnSpPr>
            <a:stCxn id="61" idx="2"/>
            <a:endCxn id="63" idx="6"/>
          </p:cNvCxnSpPr>
          <p:nvPr/>
        </p:nvCxnSpPr>
        <p:spPr>
          <a:xfrm flipH="1" flipV="1">
            <a:off x="5040293" y="4210606"/>
            <a:ext cx="1587765" cy="27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/>
          <p:cNvCxnSpPr>
            <a:stCxn id="63" idx="2"/>
            <a:endCxn id="60" idx="6"/>
          </p:cNvCxnSpPr>
          <p:nvPr/>
        </p:nvCxnSpPr>
        <p:spPr>
          <a:xfrm flipH="1">
            <a:off x="3191497" y="4210606"/>
            <a:ext cx="1611052" cy="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/>
          <p:cNvCxnSpPr>
            <a:stCxn id="60" idx="2"/>
            <a:endCxn id="99" idx="6"/>
          </p:cNvCxnSpPr>
          <p:nvPr/>
        </p:nvCxnSpPr>
        <p:spPr>
          <a:xfrm flipH="1">
            <a:off x="1204265" y="4212465"/>
            <a:ext cx="1749488" cy="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uadroTexto 81"/>
          <p:cNvSpPr txBox="1"/>
          <p:nvPr/>
        </p:nvSpPr>
        <p:spPr>
          <a:xfrm>
            <a:off x="333424" y="1040613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3" name="CuadroTexto 102"/>
          <p:cNvSpPr txBox="1"/>
          <p:nvPr/>
        </p:nvSpPr>
        <p:spPr>
          <a:xfrm>
            <a:off x="2305834" y="108859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104" name="CuadroTexto 103"/>
          <p:cNvSpPr txBox="1"/>
          <p:nvPr/>
        </p:nvSpPr>
        <p:spPr>
          <a:xfrm>
            <a:off x="4071228" y="1129127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105" name="CuadroTexto 104"/>
          <p:cNvSpPr txBox="1"/>
          <p:nvPr/>
        </p:nvSpPr>
        <p:spPr>
          <a:xfrm>
            <a:off x="5774264" y="1144432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06" name="CuadroTexto 105"/>
          <p:cNvSpPr txBox="1"/>
          <p:nvPr/>
        </p:nvSpPr>
        <p:spPr>
          <a:xfrm>
            <a:off x="7768877" y="124412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7" name="CuadroTexto 106"/>
          <p:cNvSpPr txBox="1"/>
          <p:nvPr/>
        </p:nvSpPr>
        <p:spPr>
          <a:xfrm>
            <a:off x="10143473" y="1244932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108" name="CuadroTexto 107"/>
          <p:cNvSpPr txBox="1"/>
          <p:nvPr/>
        </p:nvSpPr>
        <p:spPr>
          <a:xfrm>
            <a:off x="9998418" y="3461577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09" name="CuadroTexto 108"/>
          <p:cNvSpPr txBox="1"/>
          <p:nvPr/>
        </p:nvSpPr>
        <p:spPr>
          <a:xfrm>
            <a:off x="8189737" y="332025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0" name="CuadroTexto 109"/>
          <p:cNvSpPr txBox="1"/>
          <p:nvPr/>
        </p:nvSpPr>
        <p:spPr>
          <a:xfrm>
            <a:off x="6257542" y="3276554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111" name="CuadroTexto 110"/>
          <p:cNvSpPr txBox="1"/>
          <p:nvPr/>
        </p:nvSpPr>
        <p:spPr>
          <a:xfrm>
            <a:off x="4521948" y="344336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2" name="CuadroTexto 111"/>
          <p:cNvSpPr txBox="1"/>
          <p:nvPr/>
        </p:nvSpPr>
        <p:spPr>
          <a:xfrm>
            <a:off x="2430359" y="343408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113" name="CuadroTexto 112"/>
          <p:cNvSpPr txBox="1"/>
          <p:nvPr/>
        </p:nvSpPr>
        <p:spPr>
          <a:xfrm>
            <a:off x="653824" y="3405071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2" name="CuadroTexto 1"/>
          <p:cNvSpPr txBox="1"/>
          <p:nvPr/>
        </p:nvSpPr>
        <p:spPr>
          <a:xfrm>
            <a:off x="8815376" y="1165955"/>
            <a:ext cx="735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Falta proceso de </a:t>
            </a:r>
            <a:r>
              <a:rPr lang="es-MX" dirty="0" err="1" smtClean="0"/>
              <a:t>judith</a:t>
            </a:r>
            <a:endParaRPr lang="es-MX" dirty="0"/>
          </a:p>
        </p:txBody>
      </p:sp>
      <p:sp>
        <p:nvSpPr>
          <p:cNvPr id="65" name="CuadroTexto 64"/>
          <p:cNvSpPr txBox="1"/>
          <p:nvPr/>
        </p:nvSpPr>
        <p:spPr>
          <a:xfrm>
            <a:off x="9433060" y="1148788"/>
            <a:ext cx="7353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Falta proceso de </a:t>
            </a:r>
            <a:r>
              <a:rPr lang="es-MX" dirty="0" err="1" smtClean="0"/>
              <a:t>serafin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1707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476966" y="274320"/>
            <a:ext cx="2401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Baja de un bien mueble</a:t>
            </a:r>
            <a:endParaRPr lang="es-MX" dirty="0"/>
          </a:p>
        </p:txBody>
      </p:sp>
      <p:sp>
        <p:nvSpPr>
          <p:cNvPr id="5" name="Elipse 4"/>
          <p:cNvSpPr/>
          <p:nvPr/>
        </p:nvSpPr>
        <p:spPr>
          <a:xfrm>
            <a:off x="570929" y="1821831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Elipse 7"/>
          <p:cNvSpPr/>
          <p:nvPr/>
        </p:nvSpPr>
        <p:spPr>
          <a:xfrm>
            <a:off x="7769284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CuadroTexto 9"/>
          <p:cNvSpPr txBox="1"/>
          <p:nvPr/>
        </p:nvSpPr>
        <p:spPr>
          <a:xfrm>
            <a:off x="429709" y="1284577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1" name="CuadroTexto 10"/>
          <p:cNvSpPr txBox="1"/>
          <p:nvPr/>
        </p:nvSpPr>
        <p:spPr>
          <a:xfrm>
            <a:off x="5397523" y="3452009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2" name="CuadroTexto 11"/>
          <p:cNvSpPr txBox="1"/>
          <p:nvPr/>
        </p:nvSpPr>
        <p:spPr>
          <a:xfrm>
            <a:off x="7449023" y="1276774"/>
            <a:ext cx="1116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14" name="CuadroTexto 13"/>
          <p:cNvSpPr txBox="1"/>
          <p:nvPr/>
        </p:nvSpPr>
        <p:spPr>
          <a:xfrm>
            <a:off x="7108099" y="3613160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15" name="CuadroTexto 14"/>
          <p:cNvSpPr txBox="1"/>
          <p:nvPr/>
        </p:nvSpPr>
        <p:spPr>
          <a:xfrm>
            <a:off x="8877639" y="1255677"/>
            <a:ext cx="1370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Coordinador de Bienes</a:t>
            </a:r>
          </a:p>
          <a:p>
            <a:r>
              <a:rPr lang="es-MX" sz="1000" dirty="0" smtClean="0"/>
              <a:t>Muebles</a:t>
            </a:r>
            <a:endParaRPr lang="es-MX" sz="1000" dirty="0"/>
          </a:p>
        </p:txBody>
      </p:sp>
      <p:sp>
        <p:nvSpPr>
          <p:cNvPr id="16" name="CuadroTexto 15"/>
          <p:cNvSpPr txBox="1"/>
          <p:nvPr/>
        </p:nvSpPr>
        <p:spPr>
          <a:xfrm>
            <a:off x="3514314" y="3599086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Analista administrativo</a:t>
            </a:r>
          </a:p>
        </p:txBody>
      </p:sp>
      <p:sp>
        <p:nvSpPr>
          <p:cNvPr id="18" name="Elipse 17"/>
          <p:cNvSpPr/>
          <p:nvPr/>
        </p:nvSpPr>
        <p:spPr>
          <a:xfrm>
            <a:off x="9489649" y="1830146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Elipse 19"/>
          <p:cNvSpPr/>
          <p:nvPr/>
        </p:nvSpPr>
        <p:spPr>
          <a:xfrm>
            <a:off x="9459386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1" name="Conector recto de flecha 20"/>
          <p:cNvCxnSpPr>
            <a:stCxn id="8" idx="6"/>
            <a:endCxn id="18" idx="2"/>
          </p:cNvCxnSpPr>
          <p:nvPr/>
        </p:nvCxnSpPr>
        <p:spPr>
          <a:xfrm>
            <a:off x="8007028" y="1949018"/>
            <a:ext cx="14826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ipse 21"/>
          <p:cNvSpPr/>
          <p:nvPr/>
        </p:nvSpPr>
        <p:spPr>
          <a:xfrm>
            <a:off x="4092067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" name="Elipse 22"/>
          <p:cNvSpPr/>
          <p:nvPr/>
        </p:nvSpPr>
        <p:spPr>
          <a:xfrm>
            <a:off x="6010592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/>
          <p:cNvSpPr txBox="1"/>
          <p:nvPr/>
        </p:nvSpPr>
        <p:spPr>
          <a:xfrm>
            <a:off x="146894" y="2197104"/>
            <a:ext cx="1779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Creación de la solicitud </a:t>
            </a:r>
          </a:p>
          <a:p>
            <a:r>
              <a:rPr lang="es-MX" sz="1000" b="1" dirty="0"/>
              <a:t> </a:t>
            </a:r>
            <a:r>
              <a:rPr lang="es-MX" sz="1000" b="1" dirty="0" smtClean="0"/>
              <a:t>     De baja de un bien mueble</a:t>
            </a:r>
          </a:p>
        </p:txBody>
      </p:sp>
      <p:sp>
        <p:nvSpPr>
          <p:cNvPr id="34" name="CuadroTexto 33"/>
          <p:cNvSpPr txBox="1"/>
          <p:nvPr/>
        </p:nvSpPr>
        <p:spPr>
          <a:xfrm>
            <a:off x="5397523" y="4436186"/>
            <a:ext cx="134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FRDP-019 </a:t>
            </a:r>
          </a:p>
          <a:p>
            <a:r>
              <a:rPr lang="es-MX" sz="1000" dirty="0" smtClean="0"/>
              <a:t>      con firma</a:t>
            </a:r>
          </a:p>
        </p:txBody>
      </p:sp>
      <p:sp>
        <p:nvSpPr>
          <p:cNvPr id="35" name="CuadroTexto 34"/>
          <p:cNvSpPr txBox="1"/>
          <p:nvPr/>
        </p:nvSpPr>
        <p:spPr>
          <a:xfrm>
            <a:off x="8897079" y="2176703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6" name="CuadroTexto 35"/>
          <p:cNvSpPr txBox="1"/>
          <p:nvPr/>
        </p:nvSpPr>
        <p:spPr>
          <a:xfrm>
            <a:off x="6984477" y="4429667"/>
            <a:ext cx="16450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formato FRDP-019</a:t>
            </a:r>
          </a:p>
        </p:txBody>
      </p:sp>
      <p:sp>
        <p:nvSpPr>
          <p:cNvPr id="37" name="CuadroTexto 36"/>
          <p:cNvSpPr txBox="1"/>
          <p:nvPr/>
        </p:nvSpPr>
        <p:spPr>
          <a:xfrm>
            <a:off x="7280840" y="2190056"/>
            <a:ext cx="11624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Autoriza la baja</a:t>
            </a:r>
          </a:p>
        </p:txBody>
      </p:sp>
      <p:sp>
        <p:nvSpPr>
          <p:cNvPr id="38" name="CuadroTexto 37"/>
          <p:cNvSpPr txBox="1"/>
          <p:nvPr/>
        </p:nvSpPr>
        <p:spPr>
          <a:xfrm>
            <a:off x="3479809" y="4439685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Confirma que realiza </a:t>
            </a:r>
          </a:p>
          <a:p>
            <a:r>
              <a:rPr lang="es-MX" sz="1000" dirty="0" smtClean="0"/>
              <a:t>      su proceso interno</a:t>
            </a:r>
          </a:p>
        </p:txBody>
      </p:sp>
      <p:sp>
        <p:nvSpPr>
          <p:cNvPr id="65" name="CuadroTexto 64"/>
          <p:cNvSpPr txBox="1"/>
          <p:nvPr/>
        </p:nvSpPr>
        <p:spPr>
          <a:xfrm>
            <a:off x="1526040" y="3614906"/>
            <a:ext cx="1375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6" name="Elipse 65"/>
          <p:cNvSpPr/>
          <p:nvPr/>
        </p:nvSpPr>
        <p:spPr>
          <a:xfrm>
            <a:off x="1976145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CuadroTexto 67"/>
          <p:cNvSpPr txBox="1"/>
          <p:nvPr/>
        </p:nvSpPr>
        <p:spPr>
          <a:xfrm>
            <a:off x="1437382" y="4432016"/>
            <a:ext cx="13324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b="1" dirty="0" smtClean="0"/>
              <a:t>Finaliza el proceso</a:t>
            </a:r>
          </a:p>
        </p:txBody>
      </p:sp>
      <p:sp>
        <p:nvSpPr>
          <p:cNvPr id="32" name="Elipse 31"/>
          <p:cNvSpPr/>
          <p:nvPr/>
        </p:nvSpPr>
        <p:spPr>
          <a:xfrm>
            <a:off x="2495574" y="182340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CuadroTexto 38"/>
          <p:cNvSpPr txBox="1"/>
          <p:nvPr/>
        </p:nvSpPr>
        <p:spPr>
          <a:xfrm>
            <a:off x="2241230" y="1286146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0" name="Elipse 39"/>
          <p:cNvSpPr/>
          <p:nvPr/>
        </p:nvSpPr>
        <p:spPr>
          <a:xfrm>
            <a:off x="4165694" y="1824972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CuadroTexto 40"/>
          <p:cNvSpPr txBox="1"/>
          <p:nvPr/>
        </p:nvSpPr>
        <p:spPr>
          <a:xfrm>
            <a:off x="3911350" y="1287718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2" name="Elipse 41"/>
          <p:cNvSpPr/>
          <p:nvPr/>
        </p:nvSpPr>
        <p:spPr>
          <a:xfrm>
            <a:off x="5939504" y="1826540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CuadroTexto 42"/>
          <p:cNvSpPr txBox="1"/>
          <p:nvPr/>
        </p:nvSpPr>
        <p:spPr>
          <a:xfrm>
            <a:off x="5675733" y="1279859"/>
            <a:ext cx="8691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Enlace de la</a:t>
            </a:r>
          </a:p>
          <a:p>
            <a:r>
              <a:rPr lang="es-MX" sz="1000" dirty="0" smtClean="0"/>
              <a:t>Dependencia</a:t>
            </a:r>
            <a:endParaRPr lang="es-MX" sz="1000" dirty="0"/>
          </a:p>
        </p:txBody>
      </p:sp>
      <p:sp>
        <p:nvSpPr>
          <p:cNvPr id="44" name="CuadroTexto 43"/>
          <p:cNvSpPr txBox="1"/>
          <p:nvPr/>
        </p:nvSpPr>
        <p:spPr>
          <a:xfrm>
            <a:off x="2104334" y="219666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Descarga del formato</a:t>
            </a:r>
          </a:p>
          <a:p>
            <a:r>
              <a:rPr lang="es-MX" sz="1000" dirty="0" smtClean="0"/>
              <a:t>      FRDP-007</a:t>
            </a:r>
          </a:p>
        </p:txBody>
      </p:sp>
      <p:sp>
        <p:nvSpPr>
          <p:cNvPr id="45" name="CuadroTexto 44"/>
          <p:cNvSpPr txBox="1"/>
          <p:nvPr/>
        </p:nvSpPr>
        <p:spPr>
          <a:xfrm>
            <a:off x="3722254" y="2211170"/>
            <a:ext cx="1305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el formato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FRDP-007 firmado</a:t>
            </a:r>
            <a:endParaRPr lang="es-MX" sz="1000" dirty="0"/>
          </a:p>
        </p:txBody>
      </p:sp>
      <p:sp>
        <p:nvSpPr>
          <p:cNvPr id="46" name="CuadroTexto 45"/>
          <p:cNvSpPr txBox="1"/>
          <p:nvPr/>
        </p:nvSpPr>
        <p:spPr>
          <a:xfrm>
            <a:off x="5326103" y="2045004"/>
            <a:ext cx="195598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MX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documentos de soporte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denuncia, Seguros o avalos</a:t>
            </a:r>
          </a:p>
        </p:txBody>
      </p:sp>
      <p:cxnSp>
        <p:nvCxnSpPr>
          <p:cNvPr id="9" name="Conector recto de flecha 8"/>
          <p:cNvCxnSpPr>
            <a:stCxn id="5" idx="6"/>
            <a:endCxn id="32" idx="2"/>
          </p:cNvCxnSpPr>
          <p:nvPr/>
        </p:nvCxnSpPr>
        <p:spPr>
          <a:xfrm>
            <a:off x="808673" y="1940703"/>
            <a:ext cx="1686901" cy="1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>
            <a:stCxn id="32" idx="6"/>
            <a:endCxn id="40" idx="2"/>
          </p:cNvCxnSpPr>
          <p:nvPr/>
        </p:nvCxnSpPr>
        <p:spPr>
          <a:xfrm>
            <a:off x="2733318" y="1942272"/>
            <a:ext cx="1432376" cy="1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>
            <a:stCxn id="40" idx="6"/>
            <a:endCxn id="42" idx="2"/>
          </p:cNvCxnSpPr>
          <p:nvPr/>
        </p:nvCxnSpPr>
        <p:spPr>
          <a:xfrm>
            <a:off x="4403438" y="1943844"/>
            <a:ext cx="1536066" cy="1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>
            <a:stCxn id="42" idx="6"/>
            <a:endCxn id="8" idx="2"/>
          </p:cNvCxnSpPr>
          <p:nvPr/>
        </p:nvCxnSpPr>
        <p:spPr>
          <a:xfrm>
            <a:off x="6177248" y="1945412"/>
            <a:ext cx="1592036" cy="3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uadroTexto 59"/>
          <p:cNvSpPr txBox="1"/>
          <p:nvPr/>
        </p:nvSpPr>
        <p:spPr>
          <a:xfrm>
            <a:off x="8875098" y="3605898"/>
            <a:ext cx="13789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 smtClean="0"/>
              <a:t>Jefatura de Inventarios</a:t>
            </a:r>
          </a:p>
        </p:txBody>
      </p:sp>
      <p:sp>
        <p:nvSpPr>
          <p:cNvPr id="61" name="Elipse 60"/>
          <p:cNvSpPr/>
          <p:nvPr/>
        </p:nvSpPr>
        <p:spPr>
          <a:xfrm>
            <a:off x="7545113" y="4080188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CuadroTexto 61"/>
          <p:cNvSpPr txBox="1"/>
          <p:nvPr/>
        </p:nvSpPr>
        <p:spPr>
          <a:xfrm>
            <a:off x="8878860" y="4430258"/>
            <a:ext cx="1459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MX" sz="1000" dirty="0" smtClean="0"/>
              <a:t>Carga oficio de </a:t>
            </a:r>
          </a:p>
          <a:p>
            <a:r>
              <a:rPr lang="es-MX" sz="1000" dirty="0"/>
              <a:t> </a:t>
            </a:r>
            <a:r>
              <a:rPr lang="es-MX" sz="1000" dirty="0" smtClean="0"/>
              <a:t>     contestación firmada</a:t>
            </a:r>
          </a:p>
        </p:txBody>
      </p:sp>
      <p:cxnSp>
        <p:nvCxnSpPr>
          <p:cNvPr id="57" name="Conector angular 56"/>
          <p:cNvCxnSpPr>
            <a:stCxn id="18" idx="6"/>
            <a:endCxn id="20" idx="6"/>
          </p:cNvCxnSpPr>
          <p:nvPr/>
        </p:nvCxnSpPr>
        <p:spPr>
          <a:xfrm flipH="1">
            <a:off x="9697130" y="1949018"/>
            <a:ext cx="30263" cy="2250042"/>
          </a:xfrm>
          <a:prstGeom prst="bentConnector3">
            <a:avLst>
              <a:gd name="adj1" fmla="val -284240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cto de flecha 62"/>
          <p:cNvCxnSpPr>
            <a:stCxn id="20" idx="2"/>
            <a:endCxn id="61" idx="6"/>
          </p:cNvCxnSpPr>
          <p:nvPr/>
        </p:nvCxnSpPr>
        <p:spPr>
          <a:xfrm flipH="1">
            <a:off x="7782857" y="4199060"/>
            <a:ext cx="16765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recto de flecha 68"/>
          <p:cNvCxnSpPr>
            <a:stCxn id="61" idx="2"/>
            <a:endCxn id="23" idx="6"/>
          </p:cNvCxnSpPr>
          <p:nvPr/>
        </p:nvCxnSpPr>
        <p:spPr>
          <a:xfrm flipH="1">
            <a:off x="6248336" y="4199060"/>
            <a:ext cx="12967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recto de flecha 70"/>
          <p:cNvCxnSpPr>
            <a:stCxn id="23" idx="2"/>
            <a:endCxn id="22" idx="6"/>
          </p:cNvCxnSpPr>
          <p:nvPr/>
        </p:nvCxnSpPr>
        <p:spPr>
          <a:xfrm flipH="1">
            <a:off x="4329811" y="4199060"/>
            <a:ext cx="168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recto de flecha 72"/>
          <p:cNvCxnSpPr>
            <a:stCxn id="22" idx="2"/>
            <a:endCxn id="66" idx="6"/>
          </p:cNvCxnSpPr>
          <p:nvPr/>
        </p:nvCxnSpPr>
        <p:spPr>
          <a:xfrm flipH="1">
            <a:off x="2213889" y="4199060"/>
            <a:ext cx="1878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uadroTexto 73"/>
          <p:cNvSpPr txBox="1"/>
          <p:nvPr/>
        </p:nvSpPr>
        <p:spPr>
          <a:xfrm>
            <a:off x="429709" y="1038356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75" name="CuadroTexto 74"/>
          <p:cNvSpPr txBox="1"/>
          <p:nvPr/>
        </p:nvSpPr>
        <p:spPr>
          <a:xfrm>
            <a:off x="5681329" y="1129542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76" name="CuadroTexto 75"/>
          <p:cNvSpPr txBox="1"/>
          <p:nvPr/>
        </p:nvSpPr>
        <p:spPr>
          <a:xfrm>
            <a:off x="7449023" y="1114049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77" name="CuadroTexto 76"/>
          <p:cNvSpPr txBox="1"/>
          <p:nvPr/>
        </p:nvSpPr>
        <p:spPr>
          <a:xfrm>
            <a:off x="8929139" y="3370461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78" name="CuadroTexto 77"/>
          <p:cNvSpPr txBox="1"/>
          <p:nvPr/>
        </p:nvSpPr>
        <p:spPr>
          <a:xfrm>
            <a:off x="3600174" y="3415099"/>
            <a:ext cx="8242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m</a:t>
            </a:r>
            <a:r>
              <a:rPr lang="es-MX" sz="1000" dirty="0" smtClean="0"/>
              <a:t>elisa.rosas</a:t>
            </a:r>
            <a:endParaRPr lang="es-MX" sz="1000" dirty="0"/>
          </a:p>
        </p:txBody>
      </p:sp>
      <p:sp>
        <p:nvSpPr>
          <p:cNvPr id="79" name="CuadroTexto 78"/>
          <p:cNvSpPr txBox="1"/>
          <p:nvPr/>
        </p:nvSpPr>
        <p:spPr>
          <a:xfrm>
            <a:off x="2213889" y="1079524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luis.sierra</a:t>
            </a:r>
          </a:p>
        </p:txBody>
      </p:sp>
      <p:sp>
        <p:nvSpPr>
          <p:cNvPr id="80" name="CuadroTexto 79"/>
          <p:cNvSpPr txBox="1"/>
          <p:nvPr/>
        </p:nvSpPr>
        <p:spPr>
          <a:xfrm>
            <a:off x="3956952" y="1129541"/>
            <a:ext cx="74571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l</a:t>
            </a:r>
            <a:r>
              <a:rPr lang="es-MX" sz="1000" dirty="0" smtClean="0"/>
              <a:t>uis.andres</a:t>
            </a:r>
            <a:endParaRPr lang="es-MX" sz="1000" dirty="0"/>
          </a:p>
        </p:txBody>
      </p:sp>
      <p:sp>
        <p:nvSpPr>
          <p:cNvPr id="81" name="CuadroTexto 80"/>
          <p:cNvSpPr txBox="1"/>
          <p:nvPr/>
        </p:nvSpPr>
        <p:spPr>
          <a:xfrm>
            <a:off x="8875098" y="1093480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2" name="CuadroTexto 81"/>
          <p:cNvSpPr txBox="1"/>
          <p:nvPr/>
        </p:nvSpPr>
        <p:spPr>
          <a:xfrm>
            <a:off x="7220095" y="3449543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  <p:sp>
        <p:nvSpPr>
          <p:cNvPr id="83" name="CuadroTexto 82"/>
          <p:cNvSpPr txBox="1"/>
          <p:nvPr/>
        </p:nvSpPr>
        <p:spPr>
          <a:xfrm>
            <a:off x="5461488" y="3266698"/>
            <a:ext cx="9749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j</a:t>
            </a:r>
            <a:r>
              <a:rPr lang="es-MX" sz="1000" dirty="0" smtClean="0"/>
              <a:t>udith.jaramillo</a:t>
            </a:r>
            <a:endParaRPr lang="es-MX" sz="1000" dirty="0"/>
          </a:p>
        </p:txBody>
      </p:sp>
      <p:sp>
        <p:nvSpPr>
          <p:cNvPr id="84" name="CuadroTexto 83"/>
          <p:cNvSpPr txBox="1"/>
          <p:nvPr/>
        </p:nvSpPr>
        <p:spPr>
          <a:xfrm>
            <a:off x="1564566" y="3415098"/>
            <a:ext cx="1098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000" dirty="0"/>
              <a:t>s</a:t>
            </a:r>
            <a:r>
              <a:rPr lang="es-MX" sz="1000" dirty="0" smtClean="0"/>
              <a:t>erafin.sepulveda</a:t>
            </a:r>
            <a:endParaRPr lang="es-MX" sz="1000" dirty="0"/>
          </a:p>
        </p:txBody>
      </p:sp>
    </p:spTree>
    <p:extLst>
      <p:ext uri="{BB962C8B-B14F-4D97-AF65-F5344CB8AC3E}">
        <p14:creationId xmlns:p14="http://schemas.microsoft.com/office/powerpoint/2010/main" val="169415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533</Words>
  <Application>Microsoft Office PowerPoint</Application>
  <PresentationFormat>Panorámica</PresentationFormat>
  <Paragraphs>219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>INFINITE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lenovo</dc:creator>
  <cp:lastModifiedBy>lenovo</cp:lastModifiedBy>
  <cp:revision>35</cp:revision>
  <dcterms:created xsi:type="dcterms:W3CDTF">2023-11-28T21:02:36Z</dcterms:created>
  <dcterms:modified xsi:type="dcterms:W3CDTF">2024-01-29T23:53:54Z</dcterms:modified>
</cp:coreProperties>
</file>