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85" r:id="rId6"/>
    <p:sldId id="260" r:id="rId7"/>
    <p:sldId id="261" r:id="rId8"/>
    <p:sldId id="262" r:id="rId9"/>
    <p:sldId id="263" r:id="rId10"/>
    <p:sldId id="286" r:id="rId11"/>
    <p:sldId id="266" r:id="rId12"/>
    <p:sldId id="280" r:id="rId13"/>
  </p:sldIdLst>
  <p:sldSz cx="9144000" cy="5143500" type="screen16x9"/>
  <p:notesSz cx="6858000" cy="9144000"/>
  <p:embeddedFontLst>
    <p:embeddedFont>
      <p:font typeface="Nixie One" panose="020B0604020202020204" charset="0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uli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00C99-8137-4BD1-8AEB-AB3D770E4393}">
  <a:tblStyle styleId="{83E00C99-8137-4BD1-8AEB-AB3D770E43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93" d="100"/>
          <a:sy n="9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4553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8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539552" y="1635646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Sergey Brin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2771800" y="2040287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3200" dirty="0" smtClean="0"/>
              <a:t>US$32,8 bilhões</a:t>
            </a:r>
            <a:endParaRPr lang="en" sz="3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2699792" y="1992141"/>
            <a:ext cx="552368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Obrigado!</a:t>
            </a:r>
            <a:endParaRPr sz="8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355976" y="2139702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Sergey Brin</a:t>
            </a:r>
            <a:endParaRPr sz="48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067944" y="329183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pt-BR" dirty="0" smtClean="0">
                <a:solidFill>
                  <a:srgbClr val="FFFFFF"/>
                </a:solidFill>
              </a:rPr>
              <a:t>Norte </a:t>
            </a:r>
            <a:r>
              <a:rPr lang="pt-BR" dirty="0">
                <a:solidFill>
                  <a:srgbClr val="FFFFFF"/>
                </a:solidFill>
              </a:rPr>
              <a:t>Americano, </a:t>
            </a:r>
            <a:r>
              <a:rPr lang="pt-BR" dirty="0" smtClean="0">
                <a:solidFill>
                  <a:srgbClr val="FFFFFF"/>
                </a:solidFill>
              </a:rPr>
              <a:t>45 </a:t>
            </a:r>
            <a:r>
              <a:rPr lang="pt-BR" dirty="0">
                <a:solidFill>
                  <a:srgbClr val="FFFFFF"/>
                </a:solidFill>
              </a:rPr>
              <a:t>Anos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FFFFFF"/>
                </a:solidFill>
              </a:rPr>
              <a:t>Nasceu em Moscou, União Soviética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FFFFFF"/>
                </a:solidFill>
              </a:rPr>
              <a:t>Atualmente Presidente da </a:t>
            </a:r>
            <a:r>
              <a:rPr lang="pt-BR" dirty="0" err="1">
                <a:solidFill>
                  <a:srgbClr val="FFFFFF"/>
                </a:solidFill>
              </a:rPr>
              <a:t>Alphabet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inc</a:t>
            </a:r>
            <a:endParaRPr lang="pt-BR" dirty="0">
              <a:solidFill>
                <a:srgbClr val="FFFFFF"/>
              </a:solidFill>
            </a:endParaRP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endParaRPr lang="pt-BR" b="1" dirty="0">
              <a:solidFill>
                <a:srgbClr val="FFFFFF"/>
              </a:solidFill>
            </a:endParaRPr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55526"/>
            <a:ext cx="3923928" cy="252028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7241" y="-164554"/>
            <a:ext cx="9144000" cy="51435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1443075" y="3819146"/>
            <a:ext cx="5638800" cy="115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000" dirty="0">
                <a:solidFill>
                  <a:schemeClr val="tx1"/>
                </a:solidFill>
              </a:rPr>
              <a:t>Judeus foram excluídos do departamentos de Física, </a:t>
            </a:r>
            <a:r>
              <a:rPr lang="pt-BR" sz="2000" dirty="0" smtClean="0">
                <a:solidFill>
                  <a:schemeClr val="tx1"/>
                </a:solidFill>
              </a:rPr>
              <a:t>o pai de Sergey, </a:t>
            </a:r>
            <a:r>
              <a:rPr lang="pt-BR" sz="2000" dirty="0">
                <a:solidFill>
                  <a:schemeClr val="tx1"/>
                </a:solidFill>
              </a:rPr>
              <a:t>portanto, mudou seus estudos para a matemática;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FFFF"/>
                </a:solidFill>
                <a:latin typeface="Nixie One"/>
                <a:sym typeface="Nixie One"/>
              </a:rPr>
              <a:t>Infância na União Soviética</a:t>
            </a:r>
            <a:endParaRPr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0" y="1563638"/>
            <a:ext cx="3347864" cy="1008112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dirty="0" smtClean="0"/>
              <a:t/>
            </a:r>
            <a:br>
              <a:rPr lang="pt-BR" sz="3000" dirty="0" smtClean="0"/>
            </a:br>
            <a:r>
              <a:rPr lang="pt-B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Educação </a:t>
            </a:r>
            <a: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 América</a:t>
            </a:r>
            <a:br>
              <a:rPr lang="pt-BR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179512" y="2715766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A família de Brin se mudou para o estado de Maryland nos Estados Unidos</a:t>
            </a:r>
            <a:r>
              <a:rPr lang="pt-BR" dirty="0" smtClean="0"/>
              <a:t>;</a:t>
            </a:r>
          </a:p>
          <a:p>
            <a:pPr marL="0" lvl="0" indent="0">
              <a:buNone/>
            </a:pPr>
            <a:r>
              <a:rPr lang="pt-BR" dirty="0" smtClean="0"/>
              <a:t>Paixão por matemática</a:t>
            </a:r>
            <a:endParaRPr lang="pt-BR"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771550"/>
            <a:ext cx="5370190" cy="3672409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940152" y="1563638"/>
            <a:ext cx="3753000" cy="79208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Ensino Superior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5724128" y="2537839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Universidade de Maryland, onde recebeu seu diploma de bacharel, com mérito, em maio de 1993;</a:t>
            </a:r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27534"/>
            <a:ext cx="5652120" cy="382061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0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3347864" y="339502"/>
            <a:ext cx="5796136" cy="93610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Stanford University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187624" y="2211710"/>
            <a:ext cx="5976664" cy="2157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“Nos tornamos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almas-gêmeas </a:t>
            </a:r>
            <a:r>
              <a:rPr lang="pt-BR" dirty="0"/>
              <a:t>intelectuais e amigos íntimos.“;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05" y="411510"/>
            <a:ext cx="4104456" cy="2459058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796136" y="2870568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Sergey Brin e Larry Page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Ciência</a:t>
            </a:r>
            <a:endParaRPr sz="6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Artigo ciêntifico mais baixado da hitória da internet.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Nascia </a:t>
            </a:r>
            <a:r>
              <a:rPr lang="en" sz="2400" smtClean="0"/>
              <a:t>o Google!</a:t>
            </a:r>
            <a:endParaRPr sz="24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124</Words>
  <Application>Microsoft Office PowerPoint</Application>
  <PresentationFormat>Apresentação na tela (16:9)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Nixie One</vt:lpstr>
      <vt:lpstr>Helvetica Neue</vt:lpstr>
      <vt:lpstr>Muli</vt:lpstr>
      <vt:lpstr>Arial</vt:lpstr>
      <vt:lpstr>Imogen template</vt:lpstr>
      <vt:lpstr>Sergey Brin</vt:lpstr>
      <vt:lpstr>Sergey Brin</vt:lpstr>
      <vt:lpstr>Judeus foram excluídos do departamentos de Física, o pai de Sergey, portanto, mudou seus estudos para a matemática;</vt:lpstr>
      <vt:lpstr> Educação na  América </vt:lpstr>
      <vt:lpstr>Ensino Superior </vt:lpstr>
      <vt:lpstr>Apresentação do PowerPoint</vt:lpstr>
      <vt:lpstr>“Nos tornamos  almas-gêmeas intelectuais e amigos íntimos.“;</vt:lpstr>
      <vt:lpstr>Ciência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Sergey Brin</dc:title>
  <cp:lastModifiedBy>Aluno</cp:lastModifiedBy>
  <cp:revision>18</cp:revision>
  <dcterms:modified xsi:type="dcterms:W3CDTF">2018-11-13T13:05:38Z</dcterms:modified>
</cp:coreProperties>
</file>