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t.wikipedia.org/wiki/Andy_Bechtolshei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/index.php?title=Sergey_Brin&amp;action=edit&amp;section=5" TargetMode="External"/><Relationship Id="rId2" Type="http://schemas.openxmlformats.org/officeDocument/2006/relationships/hyperlink" Target="https://pt.wikipedia.org/w/index.php?title=Sergey_Brin&amp;veaction=edit&amp;section=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t.wikipedia.org/wiki/Sergey_Brin#cite_note-4" TargetMode="External"/><Relationship Id="rId4" Type="http://schemas.openxmlformats.org/officeDocument/2006/relationships/hyperlink" Target="https://pt.wikipedia.org/wiki/Google_Glas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Larry_Page" TargetMode="External"/><Relationship Id="rId2" Type="http://schemas.openxmlformats.org/officeDocument/2006/relationships/hyperlink" Target="https://pt.wikipedia.org/wiki/Revista_Forb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t.wikipedia.org/wiki/Forb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10283" y="3200401"/>
            <a:ext cx="5715001" cy="1435100"/>
          </a:xfrm>
        </p:spPr>
        <p:txBody>
          <a:bodyPr/>
          <a:lstStyle/>
          <a:p>
            <a:r>
              <a:rPr lang="pt-PT" dirty="0"/>
              <a:t>Sergey Brin</a:t>
            </a:r>
            <a:br>
              <a:rPr lang="pt-PT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529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399" y="0"/>
            <a:ext cx="8229601" cy="686768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62399" cy="2948173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-92765" y="2507273"/>
            <a:ext cx="4055163" cy="38779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pt-BR" sz="5400" b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pt-BR" sz="2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gency FB" panose="020B0503020202020204" pitchFamily="34" charset="0"/>
              </a:rPr>
              <a:t>Nacionalidade: norte-americano</a:t>
            </a:r>
            <a:endParaRPr lang="pt-BR" sz="2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pt-BR" sz="2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gency FB" panose="020B0503020202020204" pitchFamily="34" charset="0"/>
              </a:rPr>
              <a:t>Fortuna	Aumento $38,6 </a:t>
            </a:r>
            <a:r>
              <a:rPr lang="pt-BR" sz="24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gency FB" panose="020B0503020202020204" pitchFamily="34" charset="0"/>
              </a:rPr>
              <a:t>Bilhõe</a:t>
            </a:r>
            <a:endParaRPr lang="pt-BR" sz="2400" b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pt-BR" sz="2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gency FB" panose="020B0503020202020204" pitchFamily="34" charset="0"/>
              </a:rPr>
              <a:t>Nascimento: 21 </a:t>
            </a:r>
            <a:r>
              <a:rPr lang="pt-BR" sz="2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gency FB" panose="020B0503020202020204" pitchFamily="34" charset="0"/>
              </a:rPr>
              <a:t>de agosto de 1973 (45 anos)</a:t>
            </a:r>
          </a:p>
          <a:p>
            <a:pPr algn="ctr"/>
            <a:r>
              <a:rPr lang="pt-BR" sz="2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gency FB" panose="020B0503020202020204" pitchFamily="34" charset="0"/>
              </a:rPr>
              <a:t>Moscou,  União </a:t>
            </a:r>
            <a:r>
              <a:rPr lang="pt-BR" sz="2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gency FB" panose="020B0503020202020204" pitchFamily="34" charset="0"/>
              </a:rPr>
              <a:t>Soviética</a:t>
            </a:r>
          </a:p>
          <a:p>
            <a:pPr algn="ctr"/>
            <a:endParaRPr lang="pt-BR" sz="2400" b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gency FB" panose="020B0503020202020204" pitchFamily="34" charset="0"/>
            </a:endParaRPr>
          </a:p>
          <a:p>
            <a:pPr algn="ctr"/>
            <a:r>
              <a:rPr lang="pt-BR" sz="2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gency FB" panose="020B0503020202020204" pitchFamily="34" charset="0"/>
              </a:rPr>
              <a:t>Presidente da </a:t>
            </a:r>
          </a:p>
          <a:p>
            <a:pPr algn="ctr"/>
            <a:r>
              <a:rPr lang="pt-BR" sz="2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gency FB" panose="020B0503020202020204" pitchFamily="34" charset="0"/>
              </a:rPr>
              <a:t>APLPHABET</a:t>
            </a:r>
            <a:endParaRPr lang="pt-BR" sz="2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41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5954" y="306944"/>
            <a:ext cx="9404723" cy="1400530"/>
          </a:xfrm>
        </p:spPr>
        <p:txBody>
          <a:bodyPr/>
          <a:lstStyle/>
          <a:p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Infância na União Soviética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50303" y="1707474"/>
            <a:ext cx="8946541" cy="4195481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 família Brin vivia em um pequeno apartamento de três quartos, com 35 metros quadrados no centro de Moscou, que também era compartilhado com a avó paterna de Sergey.</a:t>
            </a:r>
            <a:endParaRPr lang="pt-BR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Em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1979, quando Brin tinha seis anos, sua família sentiu a necessidade de emigrar para os Estados Unidos</a:t>
            </a:r>
            <a:r>
              <a:rPr lang="pt-BR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Em uma entrevista com Mark </a:t>
            </a:r>
            <a:r>
              <a:rPr lang="pt-BR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Malseed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, autor de The Google </a:t>
            </a:r>
            <a:r>
              <a:rPr lang="pt-BR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Story</a:t>
            </a:r>
            <a:r>
              <a:rPr lang="pt-BR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, </a:t>
            </a:r>
            <a:r>
              <a:rPr lang="pt-BR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Mihail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Brin, o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pai de </a:t>
            </a:r>
            <a:r>
              <a:rPr lang="pt-BR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Sergey,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explica como se sentiu "forçado a abandonar seu sonho de se tornar um astrônomo, mesmo antes de chegar à faculdade</a:t>
            </a:r>
            <a:r>
              <a:rPr lang="pt-BR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Judeus foram excluídos do departamentos de </a:t>
            </a:r>
            <a:r>
              <a:rPr lang="pt-BR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Física,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</a:t>
            </a:r>
            <a:r>
              <a:rPr lang="pt-BR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le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, portanto, mudou seus estudos para a </a:t>
            </a:r>
            <a:r>
              <a:rPr lang="pt-BR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matemática.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Em 1979, quando Brin tinha seis anos, sua família sentiu a necessidade de emigrar para os Estados Unidos</a:t>
            </a:r>
            <a:endParaRPr lang="pt-BR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8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4929" y="212036"/>
            <a:ext cx="4131297" cy="1099930"/>
          </a:xfrm>
        </p:spPr>
        <p:txBody>
          <a:bodyPr/>
          <a:lstStyle/>
          <a:p>
            <a:r>
              <a:rPr lang="pt-BR" dirty="0"/>
              <a:t>Educação na </a:t>
            </a:r>
            <a:r>
              <a:rPr lang="pt-BR" dirty="0" smtClean="0"/>
              <a:t> América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757" y="0"/>
            <a:ext cx="7580244" cy="6858001"/>
          </a:xfrm>
        </p:spPr>
      </p:pic>
      <p:sp>
        <p:nvSpPr>
          <p:cNvPr id="5" name="CaixaDeTexto 4"/>
          <p:cNvSpPr txBox="1"/>
          <p:nvPr/>
        </p:nvSpPr>
        <p:spPr>
          <a:xfrm>
            <a:off x="172278" y="1987825"/>
            <a:ext cx="41214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 família de Brin se mudou para o estado de Maryland nos Estados Unidos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Brin foi à escola primária na Escola Montessori </a:t>
            </a:r>
            <a:r>
              <a:rPr lang="pt-BR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Paint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Branch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em </a:t>
            </a:r>
            <a:r>
              <a:rPr lang="pt-BR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Adelphi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, </a:t>
            </a:r>
            <a:r>
              <a:rPr lang="pt-BR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Maryland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M</a:t>
            </a:r>
            <a:r>
              <a:rPr lang="pt-BR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as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ele recebeu educação complementar em casa, seu pai, um professor do departamento de matemática na Universidade de Maryland</a:t>
            </a:r>
            <a:endParaRPr lang="pt-BR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578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1608" y="452719"/>
            <a:ext cx="9404723" cy="1400530"/>
          </a:xfrm>
        </p:spPr>
        <p:txBody>
          <a:bodyPr/>
          <a:lstStyle/>
          <a:p>
            <a:r>
              <a:rPr lang="pt-BR" dirty="0"/>
              <a:t>Educação na  América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Em setembro de </a:t>
            </a:r>
            <a:r>
              <a:rPr lang="pt-BR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1990, após ter </a:t>
            </a:r>
            <a:r>
              <a:rPr lang="pt-BR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freqüentado</a:t>
            </a:r>
            <a:r>
              <a:rPr lang="pt-BR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o ensino médio Eleanor Roosevelt High </a:t>
            </a:r>
            <a:r>
              <a:rPr lang="pt-BR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School</a:t>
            </a:r>
            <a:r>
              <a:rPr lang="pt-BR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,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Brin foi matriculado na Universidade de Maryland, em </a:t>
            </a:r>
            <a:r>
              <a:rPr lang="pt-BR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College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Park para estudar ciência da computação e matemática, onde recebeu seu diploma de bacharel, com mérito, em maio de 1993</a:t>
            </a:r>
            <a:r>
              <a:rPr lang="pt-BR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.</a:t>
            </a:r>
          </a:p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Brin começou seus estudos de pós-graduação em Ciência da Computação na Universidade de Stanford em uma bolsa de pós-graduação da </a:t>
            </a:r>
            <a:r>
              <a:rPr lang="pt-BR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National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Science Foundation. Em 1993, era estagiário na </a:t>
            </a:r>
            <a:r>
              <a:rPr lang="pt-BR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Wolfram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Research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, fabricante do </a:t>
            </a:r>
            <a:r>
              <a:rPr lang="pt-BR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Mathematica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(software).</a:t>
            </a:r>
          </a:p>
        </p:txBody>
      </p:sp>
    </p:spTree>
    <p:extLst>
      <p:ext uri="{BB962C8B-B14F-4D97-AF65-F5344CB8AC3E}">
        <p14:creationId xmlns:p14="http://schemas.microsoft.com/office/powerpoint/2010/main" val="28920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7522" cy="419548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Durante uma orientação para novos alunos em Stanford, ele conheceu Larry Page</a:t>
            </a:r>
            <a:r>
              <a:rPr lang="pt-BR" dirty="0" smtClean="0"/>
              <a:t>.</a:t>
            </a:r>
          </a:p>
          <a:p>
            <a:r>
              <a:rPr lang="pt-BR" dirty="0"/>
              <a:t>Eles pareciam discordar na maioria dos assuntos. Mas, depois de passar algum tempo juntos, "nos tornamos almas-gêmeas intelectuais e amigos íntimos</a:t>
            </a:r>
            <a:r>
              <a:rPr lang="pt-BR" dirty="0" smtClean="0"/>
              <a:t>.“</a:t>
            </a:r>
          </a:p>
          <a:p>
            <a:r>
              <a:rPr lang="pt-BR" dirty="0"/>
              <a:t>O foco de Brin foi o desenvolvimento de sistemas de classificação de dados (</a:t>
            </a:r>
            <a:r>
              <a:rPr lang="pt-BR" i="1" dirty="0"/>
              <a:t>data-mining</a:t>
            </a:r>
            <a:r>
              <a:rPr lang="pt-BR" dirty="0"/>
              <a:t>) enquanto que Page estava em aprofundar "o conceito de se inferir a importância de um trabalho de pesquisa a partir de suas citações em outros trabalhos." Juntos, os dois foram autores do que é considerado a sua contribuição decisiva, um trabalho intitulado "The </a:t>
            </a:r>
            <a:r>
              <a:rPr lang="pt-BR" dirty="0" err="1"/>
              <a:t>Anatomy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a </a:t>
            </a:r>
            <a:r>
              <a:rPr lang="pt-BR" dirty="0" err="1"/>
              <a:t>Large-Scale</a:t>
            </a:r>
            <a:r>
              <a:rPr lang="pt-BR" dirty="0"/>
              <a:t> </a:t>
            </a:r>
            <a:r>
              <a:rPr lang="pt-BR" dirty="0" err="1"/>
              <a:t>Hypertextual</a:t>
            </a:r>
            <a:r>
              <a:rPr lang="pt-BR" dirty="0"/>
              <a:t> Web </a:t>
            </a:r>
            <a:r>
              <a:rPr lang="pt-BR" dirty="0" err="1"/>
              <a:t>Search</a:t>
            </a:r>
            <a:r>
              <a:rPr lang="pt-BR" dirty="0"/>
              <a:t> </a:t>
            </a:r>
            <a:r>
              <a:rPr lang="pt-BR" dirty="0" err="1"/>
              <a:t>Engine</a:t>
            </a:r>
            <a:r>
              <a:rPr lang="pt-BR" dirty="0" smtClean="0"/>
              <a:t>.“</a:t>
            </a:r>
            <a:r>
              <a:rPr lang="pt-BR" dirty="0"/>
              <a:t> um dos documentos científicos mais baixados na história da </a:t>
            </a:r>
            <a:r>
              <a:rPr lang="pt-BR" dirty="0" smtClean="0"/>
              <a:t>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987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Combinando suas ideias, eles "abarrotaram seus dormitórios com computadores baratos" e testaram os seus sistemas do novo motor de busca na web. Seu projeto cresceu rápido o suficiente "para causar problemas de </a:t>
            </a:r>
            <a:r>
              <a:rPr lang="pt-BR" dirty="0" err="1"/>
              <a:t>infra-estrutura</a:t>
            </a:r>
            <a:r>
              <a:rPr lang="pt-BR" dirty="0"/>
              <a:t> de computação de Stanford." Mas eles perceberam que tinham conseguido criar um motor superior para pesquisar a web e suspenderam seus estudos de doutorado para trabalhar mais em seu sistema</a:t>
            </a:r>
            <a:r>
              <a:rPr lang="pt-BR" dirty="0" smtClean="0"/>
              <a:t>.</a:t>
            </a:r>
          </a:p>
          <a:p>
            <a:r>
              <a:rPr lang="pt-BR" dirty="0"/>
              <a:t>Como Larry </a:t>
            </a:r>
            <a:r>
              <a:rPr lang="pt-BR" dirty="0" err="1"/>
              <a:t>Malseed</a:t>
            </a:r>
            <a:r>
              <a:rPr lang="pt-BR" dirty="0"/>
              <a:t> escreveu, "pedindo dinheiro aos membros do corpo docente, familiares e amigos, Sergey e Larry juntaram o suficiente para comprar alguns servidores e para alugar a famosa garagem em </a:t>
            </a:r>
            <a:r>
              <a:rPr lang="pt-BR" dirty="0" err="1"/>
              <a:t>Menlo</a:t>
            </a:r>
            <a:r>
              <a:rPr lang="pt-BR" dirty="0"/>
              <a:t> Park. ... [Logo após], o </a:t>
            </a:r>
            <a:r>
              <a:rPr lang="pt-BR" dirty="0" err="1"/>
              <a:t>co-fundador</a:t>
            </a:r>
            <a:r>
              <a:rPr lang="pt-BR" dirty="0"/>
              <a:t> da Sun Microsystems, </a:t>
            </a:r>
            <a:r>
              <a:rPr lang="pt-BR" dirty="0">
                <a:hlinkClick r:id="rId2" tooltip="Andy Bechtolsheim"/>
              </a:rPr>
              <a:t>Andy </a:t>
            </a:r>
            <a:r>
              <a:rPr lang="pt-BR" dirty="0" err="1">
                <a:hlinkClick r:id="rId2" tooltip="Andy Bechtolsheim"/>
              </a:rPr>
              <a:t>Bechtolsheim</a:t>
            </a:r>
            <a:r>
              <a:rPr lang="pt-BR" dirty="0"/>
              <a:t>, escreveu um cheque de US$ 100.000 para a "Google Inc." O único problema era que a "Google Inc." ainda não existia, não tinha sido formalmente criada. Durante duas semanas, enquanto lidavam com a papelada, os jovens não tinham como descontar o cheque."</a:t>
            </a:r>
          </a:p>
          <a:p>
            <a:r>
              <a:rPr lang="pt-BR" dirty="0"/>
              <a:t>A revista The </a:t>
            </a:r>
            <a:r>
              <a:rPr lang="pt-BR" dirty="0" err="1"/>
              <a:t>Economist</a:t>
            </a:r>
            <a:r>
              <a:rPr lang="pt-BR" dirty="0"/>
              <a:t> descreve como Brin encara a vida, assim como Page, como uma visão resumida pelo lema do Google "de tornar a informação do mundo universalmente acessível e útil a todos". Pouco tempo depois de os dois "cozinharem seu motor para pesquisas na web, eles começaram a pensar sobre a informação que está hoje fora da web", como a digitalização de livros, e divulgação de informações de saúde.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542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Vida no Google[</a:t>
            </a:r>
            <a:r>
              <a:rPr lang="pt-BR" dirty="0">
                <a:hlinkClick r:id="rId2" tooltip="Editar secção: Vida no Google"/>
              </a:rPr>
              <a:t>editar</a:t>
            </a:r>
            <a:r>
              <a:rPr lang="pt-BR" dirty="0"/>
              <a:t> | </a:t>
            </a:r>
            <a:r>
              <a:rPr lang="pt-BR" dirty="0">
                <a:hlinkClick r:id="rId3" tooltip="Editar secção: Vida no Google"/>
              </a:rPr>
              <a:t>editar código-fonte</a:t>
            </a:r>
            <a:r>
              <a:rPr lang="pt-BR" dirty="0"/>
              <a:t>]</a:t>
            </a:r>
          </a:p>
          <a:p>
            <a:r>
              <a:rPr lang="pt-BR" dirty="0"/>
              <a:t>Sergey ainda divide com Larry Page responsabilidade pelas operações diárias da empresa e pelo laboratório X, laboratório de inovação responsável pelo </a:t>
            </a:r>
            <a:r>
              <a:rPr lang="pt-BR" dirty="0">
                <a:hlinkClick r:id="rId4" tooltip="Google Glass"/>
              </a:rPr>
              <a:t>Google Glass</a:t>
            </a:r>
            <a:r>
              <a:rPr lang="pt-BR" dirty="0"/>
              <a:t>, o </a:t>
            </a:r>
            <a:r>
              <a:rPr lang="pt-BR" dirty="0" err="1"/>
              <a:t>Loon</a:t>
            </a:r>
            <a:r>
              <a:rPr lang="pt-BR" dirty="0"/>
              <a:t>, para usar balões para levar conexão de internet a pontos afastados do mundo e o carro autônomo.</a:t>
            </a:r>
            <a:r>
              <a:rPr lang="pt-BR" baseline="30000" dirty="0">
                <a:hlinkClick r:id="rId5"/>
              </a:rPr>
              <a:t>[4]</a:t>
            </a:r>
            <a:r>
              <a:rPr lang="pt-BR" dirty="0"/>
              <a:t> Dentre as atividades de pesquisa de Sergey estão inclusos mecanismos de busca, extração de informações de fontes não estruturadas e </a:t>
            </a:r>
            <a:r>
              <a:rPr lang="pt-BR" i="1" dirty="0"/>
              <a:t>data mining</a:t>
            </a:r>
            <a:r>
              <a:rPr lang="pt-BR" dirty="0"/>
              <a:t> em grandes conjuntos de texto e dados científicos.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521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2711" y="440018"/>
            <a:ext cx="9404723" cy="1400530"/>
          </a:xfrm>
        </p:spPr>
        <p:txBody>
          <a:bodyPr/>
          <a:lstStyle/>
          <a:p>
            <a:r>
              <a:rPr lang="pt-BR" dirty="0" smtClean="0"/>
              <a:t>Curiosidades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2012 a </a:t>
            </a:r>
            <a:r>
              <a:rPr lang="pt-BR" dirty="0">
                <a:hlinkClick r:id="rId2" tooltip="Revista Forbes"/>
              </a:rPr>
              <a:t>Revista Forbes</a:t>
            </a:r>
            <a:r>
              <a:rPr lang="pt-BR" dirty="0"/>
              <a:t> classificou Sergey Brin como a 24° pessoa mais rica do mundo, com 18,7 bilhões de </a:t>
            </a:r>
            <a:r>
              <a:rPr lang="pt-BR" dirty="0" smtClean="0"/>
              <a:t>dólares</a:t>
            </a:r>
          </a:p>
          <a:p>
            <a:r>
              <a:rPr lang="pt-BR" dirty="0"/>
              <a:t>Produziu mais de uma dúzia de trabalhos acadêmicos, que incluem: Extraindo Padrões e Relações da WWW; Data Mining Dinâmico: Uma Nova Arquitetura de Dados com Alta Dimensionalidade, que foram publicadas em conjunto com </a:t>
            </a:r>
            <a:r>
              <a:rPr lang="pt-BR" dirty="0">
                <a:hlinkClick r:id="rId3" tooltip="Larry Page"/>
              </a:rPr>
              <a:t>Larry Page</a:t>
            </a:r>
            <a:r>
              <a:rPr lang="pt-BR" dirty="0" smtClean="0"/>
              <a:t>;</a:t>
            </a:r>
          </a:p>
          <a:p>
            <a:r>
              <a:rPr lang="pt-BR" dirty="0"/>
              <a:t>Em 2014, foi eleito pela </a:t>
            </a:r>
            <a:r>
              <a:rPr lang="pt-BR" dirty="0">
                <a:hlinkClick r:id="rId4" tooltip="Forbes"/>
              </a:rPr>
              <a:t>Forbes</a:t>
            </a:r>
            <a:r>
              <a:rPr lang="pt-BR" dirty="0"/>
              <a:t>, o 17º mais rico do mundo, com uma fortuna avaliada em US$32,8 bilhões.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6340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</TotalTime>
  <Words>529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Agency FB</vt:lpstr>
      <vt:lpstr>Arial</vt:lpstr>
      <vt:lpstr>Century Gothic</vt:lpstr>
      <vt:lpstr>Courier New</vt:lpstr>
      <vt:lpstr>Wingdings 3</vt:lpstr>
      <vt:lpstr>Íon</vt:lpstr>
      <vt:lpstr>Sergey Brin </vt:lpstr>
      <vt:lpstr>Apresentação do PowerPoint</vt:lpstr>
      <vt:lpstr>Infância na União Soviética</vt:lpstr>
      <vt:lpstr>Educação na  América </vt:lpstr>
      <vt:lpstr>Educação na  América</vt:lpstr>
      <vt:lpstr>Apresentação do PowerPoint</vt:lpstr>
      <vt:lpstr>Apresentação do PowerPoint</vt:lpstr>
      <vt:lpstr>Apresentação do PowerPoint</vt:lpstr>
      <vt:lpstr>Curiosidades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Sergey Brin</dc:title>
  <dc:creator>Aluno</dc:creator>
  <cp:lastModifiedBy>Aluno</cp:lastModifiedBy>
  <cp:revision>8</cp:revision>
  <dcterms:created xsi:type="dcterms:W3CDTF">2018-11-06T15:31:23Z</dcterms:created>
  <dcterms:modified xsi:type="dcterms:W3CDTF">2018-11-06T16:41:45Z</dcterms:modified>
</cp:coreProperties>
</file>