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34744E-76C3-4273-BB50-6DFE7150732B}" v="93" dt="2024-06-19T20:56:18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olfo Mei Pelinson" userId="c0c8c9c7057696f0" providerId="LiveId" clId="{8A5AAC7F-A677-4A94-8CE5-BCCCA7C5735F}"/>
    <pc:docChg chg="undo custSel delSld modSld">
      <pc:chgData name="Rodolfo Mei Pelinson" userId="c0c8c9c7057696f0" providerId="LiveId" clId="{8A5AAC7F-A677-4A94-8CE5-BCCCA7C5735F}" dt="2024-04-22T18:38:29.434" v="178" actId="47"/>
      <pc:docMkLst>
        <pc:docMk/>
      </pc:docMkLst>
      <pc:sldChg chg="delSp modSp mod">
        <pc:chgData name="Rodolfo Mei Pelinson" userId="c0c8c9c7057696f0" providerId="LiveId" clId="{8A5AAC7F-A677-4A94-8CE5-BCCCA7C5735F}" dt="2024-04-22T18:37:26.470" v="177" actId="20577"/>
        <pc:sldMkLst>
          <pc:docMk/>
          <pc:sldMk cId="1906653848" sldId="264"/>
        </pc:sldMkLst>
        <pc:spChg chg="del">
          <ac:chgData name="Rodolfo Mei Pelinson" userId="c0c8c9c7057696f0" providerId="LiveId" clId="{8A5AAC7F-A677-4A94-8CE5-BCCCA7C5735F}" dt="2024-04-22T18:24:32.219" v="1" actId="478"/>
          <ac:spMkLst>
            <pc:docMk/>
            <pc:sldMk cId="1906653848" sldId="264"/>
            <ac:spMk id="9" creationId="{7BD05AF5-7266-8021-08EC-D893EA6BF24B}"/>
          </ac:spMkLst>
        </pc:spChg>
        <pc:spChg chg="del">
          <ac:chgData name="Rodolfo Mei Pelinson" userId="c0c8c9c7057696f0" providerId="LiveId" clId="{8A5AAC7F-A677-4A94-8CE5-BCCCA7C5735F}" dt="2024-04-22T18:24:32.219" v="1" actId="478"/>
          <ac:spMkLst>
            <pc:docMk/>
            <pc:sldMk cId="1906653848" sldId="264"/>
            <ac:spMk id="10" creationId="{F09C43D0-F9CD-08C4-F7CA-B2B64776FA1F}"/>
          </ac:spMkLst>
        </pc:spChg>
        <pc:spChg chg="mod">
          <ac:chgData name="Rodolfo Mei Pelinson" userId="c0c8c9c7057696f0" providerId="LiveId" clId="{8A5AAC7F-A677-4A94-8CE5-BCCCA7C5735F}" dt="2024-04-22T18:24:37.309" v="2" actId="1076"/>
          <ac:spMkLst>
            <pc:docMk/>
            <pc:sldMk cId="1906653848" sldId="264"/>
            <ac:spMk id="11" creationId="{0DE9FBD2-8CEF-733E-FFFB-34F704532B24}"/>
          </ac:spMkLst>
        </pc:spChg>
        <pc:spChg chg="mod">
          <ac:chgData name="Rodolfo Mei Pelinson" userId="c0c8c9c7057696f0" providerId="LiveId" clId="{8A5AAC7F-A677-4A94-8CE5-BCCCA7C5735F}" dt="2024-04-22T18:24:37.309" v="2" actId="1076"/>
          <ac:spMkLst>
            <pc:docMk/>
            <pc:sldMk cId="1906653848" sldId="264"/>
            <ac:spMk id="12" creationId="{D61E41AB-155B-7FD5-B03D-62A908818700}"/>
          </ac:spMkLst>
        </pc:spChg>
        <pc:spChg chg="mod">
          <ac:chgData name="Rodolfo Mei Pelinson" userId="c0c8c9c7057696f0" providerId="LiveId" clId="{8A5AAC7F-A677-4A94-8CE5-BCCCA7C5735F}" dt="2024-04-22T18:24:37.309" v="2" actId="1076"/>
          <ac:spMkLst>
            <pc:docMk/>
            <pc:sldMk cId="1906653848" sldId="264"/>
            <ac:spMk id="13" creationId="{ADB6053C-D4D8-F784-0E4B-8ECD0E783924}"/>
          </ac:spMkLst>
        </pc:spChg>
        <pc:spChg chg="mod">
          <ac:chgData name="Rodolfo Mei Pelinson" userId="c0c8c9c7057696f0" providerId="LiveId" clId="{8A5AAC7F-A677-4A94-8CE5-BCCCA7C5735F}" dt="2024-04-22T18:24:37.309" v="2" actId="1076"/>
          <ac:spMkLst>
            <pc:docMk/>
            <pc:sldMk cId="1906653848" sldId="264"/>
            <ac:spMk id="14" creationId="{D8B93CC4-9334-4105-71B5-A845042F722F}"/>
          </ac:spMkLst>
        </pc:spChg>
        <pc:graphicFrameChg chg="modGraphic">
          <ac:chgData name="Rodolfo Mei Pelinson" userId="c0c8c9c7057696f0" providerId="LiveId" clId="{8A5AAC7F-A677-4A94-8CE5-BCCCA7C5735F}" dt="2024-04-22T18:37:26.470" v="177" actId="20577"/>
          <ac:graphicFrameMkLst>
            <pc:docMk/>
            <pc:sldMk cId="1906653848" sldId="264"/>
            <ac:graphicFrameMk id="4" creationId="{0CE5A618-F390-F846-BB5C-26FD09D257D3}"/>
          </ac:graphicFrameMkLst>
        </pc:graphicFrameChg>
        <pc:picChg chg="del">
          <ac:chgData name="Rodolfo Mei Pelinson" userId="c0c8c9c7057696f0" providerId="LiveId" clId="{8A5AAC7F-A677-4A94-8CE5-BCCCA7C5735F}" dt="2024-04-22T18:24:40.066" v="3" actId="478"/>
          <ac:picMkLst>
            <pc:docMk/>
            <pc:sldMk cId="1906653848" sldId="264"/>
            <ac:picMk id="30" creationId="{D08ED51D-031F-B39B-07B1-962A0BA32046}"/>
          </ac:picMkLst>
        </pc:picChg>
        <pc:picChg chg="mod">
          <ac:chgData name="Rodolfo Mei Pelinson" userId="c0c8c9c7057696f0" providerId="LiveId" clId="{8A5AAC7F-A677-4A94-8CE5-BCCCA7C5735F}" dt="2024-04-22T18:24:42.917" v="4" actId="1076"/>
          <ac:picMkLst>
            <pc:docMk/>
            <pc:sldMk cId="1906653848" sldId="264"/>
            <ac:picMk id="32" creationId="{4DA29734-0DB3-81AA-E5AC-512C81A64444}"/>
          </ac:picMkLst>
        </pc:picChg>
      </pc:sldChg>
      <pc:sldChg chg="del">
        <pc:chgData name="Rodolfo Mei Pelinson" userId="c0c8c9c7057696f0" providerId="LiveId" clId="{8A5AAC7F-A677-4A94-8CE5-BCCCA7C5735F}" dt="2024-04-22T18:38:29.434" v="178" actId="47"/>
        <pc:sldMkLst>
          <pc:docMk/>
          <pc:sldMk cId="4025905688" sldId="266"/>
        </pc:sldMkLst>
      </pc:sldChg>
      <pc:sldChg chg="addSp delSp modSp mod">
        <pc:chgData name="Rodolfo Mei Pelinson" userId="c0c8c9c7057696f0" providerId="LiveId" clId="{8A5AAC7F-A677-4A94-8CE5-BCCCA7C5735F}" dt="2024-04-22T18:32:57.095" v="135" actId="1076"/>
        <pc:sldMkLst>
          <pc:docMk/>
          <pc:sldMk cId="2342113751" sldId="267"/>
        </pc:sldMkLst>
        <pc:spChg chg="mod">
          <ac:chgData name="Rodolfo Mei Pelinson" userId="c0c8c9c7057696f0" providerId="LiveId" clId="{8A5AAC7F-A677-4A94-8CE5-BCCCA7C5735F}" dt="2024-04-22T18:26:07.647" v="16" actId="113"/>
          <ac:spMkLst>
            <pc:docMk/>
            <pc:sldMk cId="2342113751" sldId="267"/>
            <ac:spMk id="2" creationId="{7E57AAB9-35DC-61E8-B051-8D08D21F6AEB}"/>
          </ac:spMkLst>
        </pc:spChg>
        <pc:spChg chg="del">
          <ac:chgData name="Rodolfo Mei Pelinson" userId="c0c8c9c7057696f0" providerId="LiveId" clId="{8A5AAC7F-A677-4A94-8CE5-BCCCA7C5735F}" dt="2024-04-22T18:25:50.962" v="10" actId="478"/>
          <ac:spMkLst>
            <pc:docMk/>
            <pc:sldMk cId="2342113751" sldId="267"/>
            <ac:spMk id="3" creationId="{EA8C77F2-C744-DBC5-7E43-4DB53EC96601}"/>
          </ac:spMkLst>
        </pc:spChg>
        <pc:spChg chg="mod">
          <ac:chgData name="Rodolfo Mei Pelinson" userId="c0c8c9c7057696f0" providerId="LiveId" clId="{8A5AAC7F-A677-4A94-8CE5-BCCCA7C5735F}" dt="2024-04-22T18:26:26.155" v="29" actId="20577"/>
          <ac:spMkLst>
            <pc:docMk/>
            <pc:sldMk cId="2342113751" sldId="267"/>
            <ac:spMk id="6" creationId="{B9916487-BF79-8ABF-D625-61E413E7263F}"/>
          </ac:spMkLst>
        </pc:spChg>
        <pc:spChg chg="mod">
          <ac:chgData name="Rodolfo Mei Pelinson" userId="c0c8c9c7057696f0" providerId="LiveId" clId="{8A5AAC7F-A677-4A94-8CE5-BCCCA7C5735F}" dt="2024-04-22T18:26:19.611" v="22" actId="113"/>
          <ac:spMkLst>
            <pc:docMk/>
            <pc:sldMk cId="2342113751" sldId="267"/>
            <ac:spMk id="7" creationId="{D851AA85-2A8B-E939-4972-E1CDAEFFC7CE}"/>
          </ac:spMkLst>
        </pc:spChg>
        <pc:spChg chg="mod">
          <ac:chgData name="Rodolfo Mei Pelinson" userId="c0c8c9c7057696f0" providerId="LiveId" clId="{8A5AAC7F-A677-4A94-8CE5-BCCCA7C5735F}" dt="2024-04-22T18:32:35.411" v="129" actId="206"/>
          <ac:spMkLst>
            <pc:docMk/>
            <pc:sldMk cId="2342113751" sldId="267"/>
            <ac:spMk id="8" creationId="{9298932A-25E6-73CD-9857-E1DE6C98619C}"/>
          </ac:spMkLst>
        </pc:spChg>
        <pc:spChg chg="del">
          <ac:chgData name="Rodolfo Mei Pelinson" userId="c0c8c9c7057696f0" providerId="LiveId" clId="{8A5AAC7F-A677-4A94-8CE5-BCCCA7C5735F}" dt="2024-04-22T18:25:50.962" v="10" actId="478"/>
          <ac:spMkLst>
            <pc:docMk/>
            <pc:sldMk cId="2342113751" sldId="267"/>
            <ac:spMk id="9" creationId="{36380ED1-212E-9686-3C74-48E0A7F66090}"/>
          </ac:spMkLst>
        </pc:spChg>
        <pc:spChg chg="add mod">
          <ac:chgData name="Rodolfo Mei Pelinson" userId="c0c8c9c7057696f0" providerId="LiveId" clId="{8A5AAC7F-A677-4A94-8CE5-BCCCA7C5735F}" dt="2024-04-22T18:30:24.260" v="93" actId="206"/>
          <ac:spMkLst>
            <pc:docMk/>
            <pc:sldMk cId="2342113751" sldId="267"/>
            <ac:spMk id="14" creationId="{4CC086A5-0022-F590-409C-07C08EE64BF2}"/>
          </ac:spMkLst>
        </pc:spChg>
        <pc:spChg chg="del">
          <ac:chgData name="Rodolfo Mei Pelinson" userId="c0c8c9c7057696f0" providerId="LiveId" clId="{8A5AAC7F-A677-4A94-8CE5-BCCCA7C5735F}" dt="2024-04-22T18:26:49.876" v="30" actId="478"/>
          <ac:spMkLst>
            <pc:docMk/>
            <pc:sldMk cId="2342113751" sldId="267"/>
            <ac:spMk id="16" creationId="{371A7C0F-BBC3-61BB-84C2-00C1C09B86C1}"/>
          </ac:spMkLst>
        </pc:spChg>
        <pc:spChg chg="del">
          <ac:chgData name="Rodolfo Mei Pelinson" userId="c0c8c9c7057696f0" providerId="LiveId" clId="{8A5AAC7F-A677-4A94-8CE5-BCCCA7C5735F}" dt="2024-04-22T18:28:23.762" v="52" actId="478"/>
          <ac:spMkLst>
            <pc:docMk/>
            <pc:sldMk cId="2342113751" sldId="267"/>
            <ac:spMk id="17" creationId="{3328DF85-966E-7469-92C5-245F9FBA6853}"/>
          </ac:spMkLst>
        </pc:spChg>
        <pc:spChg chg="add mod">
          <ac:chgData name="Rodolfo Mei Pelinson" userId="c0c8c9c7057696f0" providerId="LiveId" clId="{8A5AAC7F-A677-4A94-8CE5-BCCCA7C5735F}" dt="2024-04-22T18:31:53.687" v="119" actId="206"/>
          <ac:spMkLst>
            <pc:docMk/>
            <pc:sldMk cId="2342113751" sldId="267"/>
            <ac:spMk id="20" creationId="{89CFA313-2853-1038-F737-9E951CBCEC45}"/>
          </ac:spMkLst>
        </pc:spChg>
        <pc:spChg chg="add del mod">
          <ac:chgData name="Rodolfo Mei Pelinson" userId="c0c8c9c7057696f0" providerId="LiveId" clId="{8A5AAC7F-A677-4A94-8CE5-BCCCA7C5735F}" dt="2024-04-22T18:32:51.977" v="133" actId="478"/>
          <ac:spMkLst>
            <pc:docMk/>
            <pc:sldMk cId="2342113751" sldId="267"/>
            <ac:spMk id="22" creationId="{D3C47713-1810-2DD8-1056-F83E97716AC2}"/>
          </ac:spMkLst>
        </pc:spChg>
        <pc:spChg chg="add mod">
          <ac:chgData name="Rodolfo Mei Pelinson" userId="c0c8c9c7057696f0" providerId="LiveId" clId="{8A5AAC7F-A677-4A94-8CE5-BCCCA7C5735F}" dt="2024-04-22T18:32:57.095" v="135" actId="1076"/>
          <ac:spMkLst>
            <pc:docMk/>
            <pc:sldMk cId="2342113751" sldId="267"/>
            <ac:spMk id="23" creationId="{07406744-49D6-A7A0-934E-8C7423CA0696}"/>
          </ac:spMkLst>
        </pc:spChg>
        <pc:graphicFrameChg chg="mod modGraphic">
          <ac:chgData name="Rodolfo Mei Pelinson" userId="c0c8c9c7057696f0" providerId="LiveId" clId="{8A5AAC7F-A677-4A94-8CE5-BCCCA7C5735F}" dt="2024-04-22T18:25:47.101" v="9" actId="2165"/>
          <ac:graphicFrameMkLst>
            <pc:docMk/>
            <pc:sldMk cId="2342113751" sldId="267"/>
            <ac:graphicFrameMk id="4" creationId="{0CE5A618-F390-F846-BB5C-26FD09D257D3}"/>
          </ac:graphicFrameMkLst>
        </pc:graphicFrameChg>
        <pc:cxnChg chg="mod">
          <ac:chgData name="Rodolfo Mei Pelinson" userId="c0c8c9c7057696f0" providerId="LiveId" clId="{8A5AAC7F-A677-4A94-8CE5-BCCCA7C5735F}" dt="2024-04-22T18:27:53.283" v="43" actId="1076"/>
          <ac:cxnSpMkLst>
            <pc:docMk/>
            <pc:sldMk cId="2342113751" sldId="267"/>
            <ac:cxnSpMk id="12" creationId="{279DFB06-90D0-6BCE-11A4-7971120BA268}"/>
          </ac:cxnSpMkLst>
        </pc:cxnChg>
        <pc:cxnChg chg="del">
          <ac:chgData name="Rodolfo Mei Pelinson" userId="c0c8c9c7057696f0" providerId="LiveId" clId="{8A5AAC7F-A677-4A94-8CE5-BCCCA7C5735F}" dt="2024-04-22T18:25:50.962" v="10" actId="478"/>
          <ac:cxnSpMkLst>
            <pc:docMk/>
            <pc:sldMk cId="2342113751" sldId="267"/>
            <ac:cxnSpMk id="13" creationId="{E7C8F7D6-763F-8824-6077-8536039EECDB}"/>
          </ac:cxnSpMkLst>
        </pc:cxnChg>
        <pc:cxnChg chg="del">
          <ac:chgData name="Rodolfo Mei Pelinson" userId="c0c8c9c7057696f0" providerId="LiveId" clId="{8A5AAC7F-A677-4A94-8CE5-BCCCA7C5735F}" dt="2024-04-22T18:26:49.876" v="30" actId="478"/>
          <ac:cxnSpMkLst>
            <pc:docMk/>
            <pc:sldMk cId="2342113751" sldId="267"/>
            <ac:cxnSpMk id="15" creationId="{1A483652-C142-8933-2BF0-58E9C4F4DDC1}"/>
          </ac:cxnSpMkLst>
        </pc:cxnChg>
        <pc:cxnChg chg="ord">
          <ac:chgData name="Rodolfo Mei Pelinson" userId="c0c8c9c7057696f0" providerId="LiveId" clId="{8A5AAC7F-A677-4A94-8CE5-BCCCA7C5735F}" dt="2024-04-22T18:32:53.897" v="134" actId="166"/>
          <ac:cxnSpMkLst>
            <pc:docMk/>
            <pc:sldMk cId="2342113751" sldId="267"/>
            <ac:cxnSpMk id="18" creationId="{5FDBDCE2-38C4-408A-B346-5EB527B56692}"/>
          </ac:cxnSpMkLst>
        </pc:cxnChg>
        <pc:cxnChg chg="add mod">
          <ac:chgData name="Rodolfo Mei Pelinson" userId="c0c8c9c7057696f0" providerId="LiveId" clId="{8A5AAC7F-A677-4A94-8CE5-BCCCA7C5735F}" dt="2024-04-22T18:26:52.998" v="32" actId="1076"/>
          <ac:cxnSpMkLst>
            <pc:docMk/>
            <pc:sldMk cId="2342113751" sldId="267"/>
            <ac:cxnSpMk id="19" creationId="{8E9A85B3-394E-F7C0-570B-07918F05F041}"/>
          </ac:cxnSpMkLst>
        </pc:cxnChg>
        <pc:cxnChg chg="add mod">
          <ac:chgData name="Rodolfo Mei Pelinson" userId="c0c8c9c7057696f0" providerId="LiveId" clId="{8A5AAC7F-A677-4A94-8CE5-BCCCA7C5735F}" dt="2024-04-22T18:26:52.998" v="32" actId="1076"/>
          <ac:cxnSpMkLst>
            <pc:docMk/>
            <pc:sldMk cId="2342113751" sldId="267"/>
            <ac:cxnSpMk id="21" creationId="{D82C612C-5EA5-8B1B-D7BA-A95DE0240EB2}"/>
          </ac:cxnSpMkLst>
        </pc:cxnChg>
      </pc:sldChg>
      <pc:sldChg chg="del">
        <pc:chgData name="Rodolfo Mei Pelinson" userId="c0c8c9c7057696f0" providerId="LiveId" clId="{8A5AAC7F-A677-4A94-8CE5-BCCCA7C5735F}" dt="2024-04-22T18:33:38.628" v="137" actId="47"/>
        <pc:sldMkLst>
          <pc:docMk/>
          <pc:sldMk cId="4168738003" sldId="271"/>
        </pc:sldMkLst>
      </pc:sldChg>
      <pc:sldChg chg="del">
        <pc:chgData name="Rodolfo Mei Pelinson" userId="c0c8c9c7057696f0" providerId="LiveId" clId="{8A5AAC7F-A677-4A94-8CE5-BCCCA7C5735F}" dt="2024-04-22T18:33:16.267" v="136" actId="47"/>
        <pc:sldMkLst>
          <pc:docMk/>
          <pc:sldMk cId="3250393334" sldId="275"/>
        </pc:sldMkLst>
      </pc:sldChg>
      <pc:sldChg chg="del">
        <pc:chgData name="Rodolfo Mei Pelinson" userId="c0c8c9c7057696f0" providerId="LiveId" clId="{8A5AAC7F-A677-4A94-8CE5-BCCCA7C5735F}" dt="2024-04-22T18:33:16.267" v="136" actId="47"/>
        <pc:sldMkLst>
          <pc:docMk/>
          <pc:sldMk cId="2162302658" sldId="276"/>
        </pc:sldMkLst>
      </pc:sldChg>
      <pc:sldChg chg="del">
        <pc:chgData name="Rodolfo Mei Pelinson" userId="c0c8c9c7057696f0" providerId="LiveId" clId="{8A5AAC7F-A677-4A94-8CE5-BCCCA7C5735F}" dt="2024-04-22T18:33:16.267" v="136" actId="47"/>
        <pc:sldMkLst>
          <pc:docMk/>
          <pc:sldMk cId="332638172" sldId="277"/>
        </pc:sldMkLst>
      </pc:sldChg>
      <pc:sldChg chg="del">
        <pc:chgData name="Rodolfo Mei Pelinson" userId="c0c8c9c7057696f0" providerId="LiveId" clId="{8A5AAC7F-A677-4A94-8CE5-BCCCA7C5735F}" dt="2024-04-22T18:24:52.845" v="5" actId="47"/>
        <pc:sldMkLst>
          <pc:docMk/>
          <pc:sldMk cId="3676245625" sldId="278"/>
        </pc:sldMkLst>
      </pc:sldChg>
    </pc:docChg>
  </pc:docChgLst>
  <pc:docChgLst>
    <pc:chgData name="Rodolfo Mei Pelinson" userId="c0c8c9c7057696f0" providerId="LiveId" clId="{33022175-E191-491A-8362-2CE644A8024A}"/>
    <pc:docChg chg="undo redo custSel addSld delSld modSld sldOrd">
      <pc:chgData name="Rodolfo Mei Pelinson" userId="c0c8c9c7057696f0" providerId="LiveId" clId="{33022175-E191-491A-8362-2CE644A8024A}" dt="2024-01-15T13:24:35.396" v="1935" actId="404"/>
      <pc:docMkLst>
        <pc:docMk/>
      </pc:docMkLst>
      <pc:sldChg chg="del">
        <pc:chgData name="Rodolfo Mei Pelinson" userId="c0c8c9c7057696f0" providerId="LiveId" clId="{33022175-E191-491A-8362-2CE644A8024A}" dt="2024-01-14T18:45:11.115" v="1513" actId="47"/>
        <pc:sldMkLst>
          <pc:docMk/>
          <pc:sldMk cId="914304823" sldId="258"/>
        </pc:sldMkLst>
      </pc:sldChg>
      <pc:sldChg chg="del">
        <pc:chgData name="Rodolfo Mei Pelinson" userId="c0c8c9c7057696f0" providerId="LiveId" clId="{33022175-E191-491A-8362-2CE644A8024A}" dt="2024-01-13T13:05:34.167" v="315" actId="47"/>
        <pc:sldMkLst>
          <pc:docMk/>
          <pc:sldMk cId="1373013538" sldId="259"/>
        </pc:sldMkLst>
      </pc:sldChg>
      <pc:sldChg chg="modSp del mod">
        <pc:chgData name="Rodolfo Mei Pelinson" userId="c0c8c9c7057696f0" providerId="LiveId" clId="{33022175-E191-491A-8362-2CE644A8024A}" dt="2024-01-13T13:05:34.167" v="315" actId="47"/>
        <pc:sldMkLst>
          <pc:docMk/>
          <pc:sldMk cId="302048424" sldId="260"/>
        </pc:sldMkLst>
        <pc:picChg chg="mod">
          <ac:chgData name="Rodolfo Mei Pelinson" userId="c0c8c9c7057696f0" providerId="LiveId" clId="{33022175-E191-491A-8362-2CE644A8024A}" dt="2024-01-13T13:05:21.207" v="313" actId="1076"/>
          <ac:picMkLst>
            <pc:docMk/>
            <pc:sldMk cId="302048424" sldId="260"/>
            <ac:picMk id="5" creationId="{05C5680B-F5DA-4A52-6E0B-ADAFBE3FF6DB}"/>
          </ac:picMkLst>
        </pc:picChg>
      </pc:sldChg>
      <pc:sldChg chg="addSp delSp modSp new del mod">
        <pc:chgData name="Rodolfo Mei Pelinson" userId="c0c8c9c7057696f0" providerId="LiveId" clId="{33022175-E191-491A-8362-2CE644A8024A}" dt="2024-01-14T18:45:10.099" v="1511" actId="47"/>
        <pc:sldMkLst>
          <pc:docMk/>
          <pc:sldMk cId="3036911191" sldId="261"/>
        </pc:sldMkLst>
        <pc:spChg chg="del">
          <ac:chgData name="Rodolfo Mei Pelinson" userId="c0c8c9c7057696f0" providerId="LiveId" clId="{33022175-E191-491A-8362-2CE644A8024A}" dt="2024-01-12T19:39:42.759" v="1" actId="478"/>
          <ac:spMkLst>
            <pc:docMk/>
            <pc:sldMk cId="3036911191" sldId="261"/>
            <ac:spMk id="2" creationId="{07A61FA0-AD26-1FB3-247D-C30727C0F86E}"/>
          </ac:spMkLst>
        </pc:spChg>
        <pc:spChg chg="add mod">
          <ac:chgData name="Rodolfo Mei Pelinson" userId="c0c8c9c7057696f0" providerId="LiveId" clId="{33022175-E191-491A-8362-2CE644A8024A}" dt="2024-01-13T13:11:17.463" v="389" actId="1076"/>
          <ac:spMkLst>
            <pc:docMk/>
            <pc:sldMk cId="3036911191" sldId="261"/>
            <ac:spMk id="2" creationId="{25FE4F2C-939A-AA31-92D5-DCCABAF0FF7E}"/>
          </ac:spMkLst>
        </pc:spChg>
        <pc:spChg chg="add mod">
          <ac:chgData name="Rodolfo Mei Pelinson" userId="c0c8c9c7057696f0" providerId="LiveId" clId="{33022175-E191-491A-8362-2CE644A8024A}" dt="2024-01-13T13:11:15.770" v="388" actId="1076"/>
          <ac:spMkLst>
            <pc:docMk/>
            <pc:sldMk cId="3036911191" sldId="261"/>
            <ac:spMk id="3" creationId="{42ADE58D-3767-56C9-13A5-C22F6EF44399}"/>
          </ac:spMkLst>
        </pc:spChg>
        <pc:spChg chg="del">
          <ac:chgData name="Rodolfo Mei Pelinson" userId="c0c8c9c7057696f0" providerId="LiveId" clId="{33022175-E191-491A-8362-2CE644A8024A}" dt="2024-01-12T19:39:44.544" v="2" actId="478"/>
          <ac:spMkLst>
            <pc:docMk/>
            <pc:sldMk cId="3036911191" sldId="261"/>
            <ac:spMk id="3" creationId="{5191FD8D-6E1E-6F15-4BD6-6A40BBF8663C}"/>
          </ac:spMkLst>
        </pc:spChg>
        <pc:spChg chg="add mod">
          <ac:chgData name="Rodolfo Mei Pelinson" userId="c0c8c9c7057696f0" providerId="LiveId" clId="{33022175-E191-491A-8362-2CE644A8024A}" dt="2024-01-13T13:16:50.148" v="470"/>
          <ac:spMkLst>
            <pc:docMk/>
            <pc:sldMk cId="3036911191" sldId="261"/>
            <ac:spMk id="4" creationId="{30EB6D35-1B9E-C2E3-8CE3-6FEEC5CB3256}"/>
          </ac:spMkLst>
        </pc:spChg>
        <pc:spChg chg="add mod">
          <ac:chgData name="Rodolfo Mei Pelinson" userId="c0c8c9c7057696f0" providerId="LiveId" clId="{33022175-E191-491A-8362-2CE644A8024A}" dt="2024-01-12T19:57:28.002" v="79" actId="1076"/>
          <ac:spMkLst>
            <pc:docMk/>
            <pc:sldMk cId="3036911191" sldId="261"/>
            <ac:spMk id="5" creationId="{32AC41AE-6FA3-89D2-84FD-2D7755489543}"/>
          </ac:spMkLst>
        </pc:spChg>
        <pc:spChg chg="add mod">
          <ac:chgData name="Rodolfo Mei Pelinson" userId="c0c8c9c7057696f0" providerId="LiveId" clId="{33022175-E191-491A-8362-2CE644A8024A}" dt="2024-01-12T20:23:32.492" v="197" actId="1076"/>
          <ac:spMkLst>
            <pc:docMk/>
            <pc:sldMk cId="3036911191" sldId="261"/>
            <ac:spMk id="6" creationId="{D3E28D66-71A0-FE29-6160-23FDB5FD5201}"/>
          </ac:spMkLst>
        </pc:spChg>
        <pc:spChg chg="add mod">
          <ac:chgData name="Rodolfo Mei Pelinson" userId="c0c8c9c7057696f0" providerId="LiveId" clId="{33022175-E191-491A-8362-2CE644A8024A}" dt="2024-01-12T20:23:32.492" v="197" actId="1076"/>
          <ac:spMkLst>
            <pc:docMk/>
            <pc:sldMk cId="3036911191" sldId="261"/>
            <ac:spMk id="7" creationId="{F030778C-BA1C-2EF4-8406-9D49F5EEB932}"/>
          </ac:spMkLst>
        </pc:spChg>
        <pc:spChg chg="add mod">
          <ac:chgData name="Rodolfo Mei Pelinson" userId="c0c8c9c7057696f0" providerId="LiveId" clId="{33022175-E191-491A-8362-2CE644A8024A}" dt="2024-01-12T20:23:35.855" v="198" actId="1076"/>
          <ac:spMkLst>
            <pc:docMk/>
            <pc:sldMk cId="3036911191" sldId="261"/>
            <ac:spMk id="8" creationId="{BB0A915D-02D3-98B7-AA20-E8FC1896FC22}"/>
          </ac:spMkLst>
        </pc:spChg>
        <pc:spChg chg="add mod">
          <ac:chgData name="Rodolfo Mei Pelinson" userId="c0c8c9c7057696f0" providerId="LiveId" clId="{33022175-E191-491A-8362-2CE644A8024A}" dt="2024-01-12T20:23:35.855" v="198" actId="1076"/>
          <ac:spMkLst>
            <pc:docMk/>
            <pc:sldMk cId="3036911191" sldId="261"/>
            <ac:spMk id="9" creationId="{6688709E-B0D0-5E5C-4C6B-4031CFB9BC83}"/>
          </ac:spMkLst>
        </pc:spChg>
        <pc:spChg chg="add mod">
          <ac:chgData name="Rodolfo Mei Pelinson" userId="c0c8c9c7057696f0" providerId="LiveId" clId="{33022175-E191-491A-8362-2CE644A8024A}" dt="2024-01-12T20:00:09.341" v="120" actId="20577"/>
          <ac:spMkLst>
            <pc:docMk/>
            <pc:sldMk cId="3036911191" sldId="261"/>
            <ac:spMk id="10" creationId="{3F082421-9EF7-CCDE-5DDE-B43B60FC1D5B}"/>
          </ac:spMkLst>
        </pc:spChg>
        <pc:spChg chg="add mod">
          <ac:chgData name="Rodolfo Mei Pelinson" userId="c0c8c9c7057696f0" providerId="LiveId" clId="{33022175-E191-491A-8362-2CE644A8024A}" dt="2024-01-12T20:23:32.492" v="197" actId="1076"/>
          <ac:spMkLst>
            <pc:docMk/>
            <pc:sldMk cId="3036911191" sldId="261"/>
            <ac:spMk id="11" creationId="{FA31688E-79DA-BE92-86A5-4C05BC77256E}"/>
          </ac:spMkLst>
        </pc:spChg>
        <pc:spChg chg="add mod">
          <ac:chgData name="Rodolfo Mei Pelinson" userId="c0c8c9c7057696f0" providerId="LiveId" clId="{33022175-E191-491A-8362-2CE644A8024A}" dt="2024-01-12T20:23:35.855" v="198" actId="1076"/>
          <ac:spMkLst>
            <pc:docMk/>
            <pc:sldMk cId="3036911191" sldId="261"/>
            <ac:spMk id="12" creationId="{18CD0C7C-8D90-41DF-BA61-06D4A92C8492}"/>
          </ac:spMkLst>
        </pc:spChg>
        <pc:spChg chg="add mod">
          <ac:chgData name="Rodolfo Mei Pelinson" userId="c0c8c9c7057696f0" providerId="LiveId" clId="{33022175-E191-491A-8362-2CE644A8024A}" dt="2024-01-13T12:41:31.595" v="281" actId="1076"/>
          <ac:spMkLst>
            <pc:docMk/>
            <pc:sldMk cId="3036911191" sldId="261"/>
            <ac:spMk id="13" creationId="{055EDE48-5689-8CDA-E6D6-C885E7C9976F}"/>
          </ac:spMkLst>
        </pc:spChg>
        <pc:spChg chg="add mod">
          <ac:chgData name="Rodolfo Mei Pelinson" userId="c0c8c9c7057696f0" providerId="LiveId" clId="{33022175-E191-491A-8362-2CE644A8024A}" dt="2024-01-13T12:41:31.595" v="281" actId="1076"/>
          <ac:spMkLst>
            <pc:docMk/>
            <pc:sldMk cId="3036911191" sldId="261"/>
            <ac:spMk id="14" creationId="{7D73D817-ED76-4D02-405C-17961E4FB318}"/>
          </ac:spMkLst>
        </pc:spChg>
        <pc:spChg chg="add mod">
          <ac:chgData name="Rodolfo Mei Pelinson" userId="c0c8c9c7057696f0" providerId="LiveId" clId="{33022175-E191-491A-8362-2CE644A8024A}" dt="2024-01-13T13:11:13.666" v="387" actId="1076"/>
          <ac:spMkLst>
            <pc:docMk/>
            <pc:sldMk cId="3036911191" sldId="261"/>
            <ac:spMk id="15" creationId="{3DB12675-4CE7-F7B6-C7CC-925D642AE0E1}"/>
          </ac:spMkLst>
        </pc:spChg>
        <pc:spChg chg="add mod">
          <ac:chgData name="Rodolfo Mei Pelinson" userId="c0c8c9c7057696f0" providerId="LiveId" clId="{33022175-E191-491A-8362-2CE644A8024A}" dt="2024-01-13T13:11:11.910" v="386" actId="1076"/>
          <ac:spMkLst>
            <pc:docMk/>
            <pc:sldMk cId="3036911191" sldId="261"/>
            <ac:spMk id="16" creationId="{226839B8-2A58-325F-763C-5040BE1E6FB7}"/>
          </ac:spMkLst>
        </pc:spChg>
        <pc:spChg chg="add del mod">
          <ac:chgData name="Rodolfo Mei Pelinson" userId="c0c8c9c7057696f0" providerId="LiveId" clId="{33022175-E191-491A-8362-2CE644A8024A}" dt="2024-01-13T12:40:38.857" v="227"/>
          <ac:spMkLst>
            <pc:docMk/>
            <pc:sldMk cId="3036911191" sldId="261"/>
            <ac:spMk id="17" creationId="{76035F3F-083E-A579-E179-DA5F74E93968}"/>
          </ac:spMkLst>
        </pc:spChg>
        <pc:spChg chg="add mod">
          <ac:chgData name="Rodolfo Mei Pelinson" userId="c0c8c9c7057696f0" providerId="LiveId" clId="{33022175-E191-491A-8362-2CE644A8024A}" dt="2024-01-13T12:50:50.263" v="308" actId="20577"/>
          <ac:spMkLst>
            <pc:docMk/>
            <pc:sldMk cId="3036911191" sldId="261"/>
            <ac:spMk id="18" creationId="{0AFFEBD2-1C7F-58C0-8423-2B31919475EE}"/>
          </ac:spMkLst>
        </pc:spChg>
        <pc:spChg chg="add mod">
          <ac:chgData name="Rodolfo Mei Pelinson" userId="c0c8c9c7057696f0" providerId="LiveId" clId="{33022175-E191-491A-8362-2CE644A8024A}" dt="2024-01-13T13:11:26.928" v="390" actId="1076"/>
          <ac:spMkLst>
            <pc:docMk/>
            <pc:sldMk cId="3036911191" sldId="261"/>
            <ac:spMk id="19" creationId="{0B645EF5-2E6D-4D72-0F3B-83AF2DFCED4F}"/>
          </ac:spMkLst>
        </pc:spChg>
        <pc:spChg chg="add mod">
          <ac:chgData name="Rodolfo Mei Pelinson" userId="c0c8c9c7057696f0" providerId="LiveId" clId="{33022175-E191-491A-8362-2CE644A8024A}" dt="2024-01-13T13:11:08.603" v="384" actId="1076"/>
          <ac:spMkLst>
            <pc:docMk/>
            <pc:sldMk cId="3036911191" sldId="261"/>
            <ac:spMk id="20" creationId="{5B151064-2FE8-6651-2E03-13B380F89159}"/>
          </ac:spMkLst>
        </pc:spChg>
        <pc:spChg chg="add mod">
          <ac:chgData name="Rodolfo Mei Pelinson" userId="c0c8c9c7057696f0" providerId="LiveId" clId="{33022175-E191-491A-8362-2CE644A8024A}" dt="2024-01-13T13:11:10.116" v="385" actId="1076"/>
          <ac:spMkLst>
            <pc:docMk/>
            <pc:sldMk cId="3036911191" sldId="261"/>
            <ac:spMk id="21" creationId="{8591DACC-1ACD-14C2-956F-084CC3C0080A}"/>
          </ac:spMkLst>
        </pc:spChg>
        <pc:spChg chg="add del mod">
          <ac:chgData name="Rodolfo Mei Pelinson" userId="c0c8c9c7057696f0" providerId="LiveId" clId="{33022175-E191-491A-8362-2CE644A8024A}" dt="2024-01-13T12:48:17.607" v="304" actId="478"/>
          <ac:spMkLst>
            <pc:docMk/>
            <pc:sldMk cId="3036911191" sldId="261"/>
            <ac:spMk id="22" creationId="{804D7B69-7CD7-9DBD-2B2F-E0D4F5AF8D6C}"/>
          </ac:spMkLst>
        </pc:spChg>
        <pc:spChg chg="add mod">
          <ac:chgData name="Rodolfo Mei Pelinson" userId="c0c8c9c7057696f0" providerId="LiveId" clId="{33022175-E191-491A-8362-2CE644A8024A}" dt="2024-01-13T13:11:04.513" v="382" actId="1076"/>
          <ac:spMkLst>
            <pc:docMk/>
            <pc:sldMk cId="3036911191" sldId="261"/>
            <ac:spMk id="23" creationId="{4BECFE76-2719-AFBD-4DBF-2A7328075FF9}"/>
          </ac:spMkLst>
        </pc:spChg>
        <pc:spChg chg="add mod">
          <ac:chgData name="Rodolfo Mei Pelinson" userId="c0c8c9c7057696f0" providerId="LiveId" clId="{33022175-E191-491A-8362-2CE644A8024A}" dt="2024-01-13T13:11:07.062" v="383" actId="1076"/>
          <ac:spMkLst>
            <pc:docMk/>
            <pc:sldMk cId="3036911191" sldId="261"/>
            <ac:spMk id="24" creationId="{35419CF4-DA17-43FC-3E2C-ED0478C476C5}"/>
          </ac:spMkLst>
        </pc:spChg>
      </pc:sldChg>
      <pc:sldChg chg="new del">
        <pc:chgData name="Rodolfo Mei Pelinson" userId="c0c8c9c7057696f0" providerId="LiveId" clId="{33022175-E191-491A-8362-2CE644A8024A}" dt="2024-01-14T18:45:10.655" v="1512" actId="47"/>
        <pc:sldMkLst>
          <pc:docMk/>
          <pc:sldMk cId="37077548" sldId="262"/>
        </pc:sldMkLst>
      </pc:sldChg>
      <pc:sldChg chg="modSp add del mod">
        <pc:chgData name="Rodolfo Mei Pelinson" userId="c0c8c9c7057696f0" providerId="LiveId" clId="{33022175-E191-491A-8362-2CE644A8024A}" dt="2024-01-14T18:45:11.373" v="1514" actId="47"/>
        <pc:sldMkLst>
          <pc:docMk/>
          <pc:sldMk cId="1800417488" sldId="263"/>
        </pc:sldMkLst>
        <pc:spChg chg="mod">
          <ac:chgData name="Rodolfo Mei Pelinson" userId="c0c8c9c7057696f0" providerId="LiveId" clId="{33022175-E191-491A-8362-2CE644A8024A}" dt="2024-01-13T13:09:11.533" v="378" actId="1076"/>
          <ac:spMkLst>
            <pc:docMk/>
            <pc:sldMk cId="1800417488" sldId="263"/>
            <ac:spMk id="3" creationId="{0F91A6EB-77E7-3C8A-0249-FE5AA455888B}"/>
          </ac:spMkLst>
        </pc:spChg>
        <pc:spChg chg="mod">
          <ac:chgData name="Rodolfo Mei Pelinson" userId="c0c8c9c7057696f0" providerId="LiveId" clId="{33022175-E191-491A-8362-2CE644A8024A}" dt="2024-01-13T13:09:08.024" v="377" actId="1076"/>
          <ac:spMkLst>
            <pc:docMk/>
            <pc:sldMk cId="1800417488" sldId="263"/>
            <ac:spMk id="4" creationId="{24282420-29DD-AB25-6902-A0F4EE031C8C}"/>
          </ac:spMkLst>
        </pc:spChg>
        <pc:spChg chg="mod">
          <ac:chgData name="Rodolfo Mei Pelinson" userId="c0c8c9c7057696f0" providerId="LiveId" clId="{33022175-E191-491A-8362-2CE644A8024A}" dt="2024-01-13T13:06:34.375" v="327" actId="6549"/>
          <ac:spMkLst>
            <pc:docMk/>
            <pc:sldMk cId="1800417488" sldId="263"/>
            <ac:spMk id="6" creationId="{1FCA0257-2F90-4C7D-5728-4939E3C321AD}"/>
          </ac:spMkLst>
        </pc:spChg>
        <pc:spChg chg="mod">
          <ac:chgData name="Rodolfo Mei Pelinson" userId="c0c8c9c7057696f0" providerId="LiveId" clId="{33022175-E191-491A-8362-2CE644A8024A}" dt="2024-01-13T13:07:39.823" v="347" actId="20577"/>
          <ac:spMkLst>
            <pc:docMk/>
            <pc:sldMk cId="1800417488" sldId="263"/>
            <ac:spMk id="7" creationId="{DB5C1F01-4649-CAAC-9AC5-5D948FBCB0E5}"/>
          </ac:spMkLst>
        </pc:spChg>
      </pc:sldChg>
      <pc:sldChg chg="addSp delSp modSp new mod">
        <pc:chgData name="Rodolfo Mei Pelinson" userId="c0c8c9c7057696f0" providerId="LiveId" clId="{33022175-E191-491A-8362-2CE644A8024A}" dt="2024-01-14T20:10:36.929" v="1859" actId="1076"/>
        <pc:sldMkLst>
          <pc:docMk/>
          <pc:sldMk cId="1906653848" sldId="264"/>
        </pc:sldMkLst>
        <pc:spChg chg="del">
          <ac:chgData name="Rodolfo Mei Pelinson" userId="c0c8c9c7057696f0" providerId="LiveId" clId="{33022175-E191-491A-8362-2CE644A8024A}" dt="2024-01-13T13:13:05.686" v="392" actId="478"/>
          <ac:spMkLst>
            <pc:docMk/>
            <pc:sldMk cId="1906653848" sldId="264"/>
            <ac:spMk id="2" creationId="{A26897FC-314A-3050-9B5C-4A53BAA1520F}"/>
          </ac:spMkLst>
        </pc:spChg>
        <pc:spChg chg="add del mod">
          <ac:chgData name="Rodolfo Mei Pelinson" userId="c0c8c9c7057696f0" providerId="LiveId" clId="{33022175-E191-491A-8362-2CE644A8024A}" dt="2024-01-14T19:22:37.980" v="1778"/>
          <ac:spMkLst>
            <pc:docMk/>
            <pc:sldMk cId="1906653848" sldId="264"/>
            <ac:spMk id="2" creationId="{F86AEF2C-FB77-18CD-FEE7-CEB500D8F3B3}"/>
          </ac:spMkLst>
        </pc:spChg>
        <pc:spChg chg="add del mod">
          <ac:chgData name="Rodolfo Mei Pelinson" userId="c0c8c9c7057696f0" providerId="LiveId" clId="{33022175-E191-491A-8362-2CE644A8024A}" dt="2024-01-14T20:08:17.435" v="1853" actId="478"/>
          <ac:spMkLst>
            <pc:docMk/>
            <pc:sldMk cId="1906653848" sldId="264"/>
            <ac:spMk id="3" creationId="{309789F6-DD05-7C6D-D9E9-CC4EA1076F68}"/>
          </ac:spMkLst>
        </pc:spChg>
        <pc:spChg chg="del">
          <ac:chgData name="Rodolfo Mei Pelinson" userId="c0c8c9c7057696f0" providerId="LiveId" clId="{33022175-E191-491A-8362-2CE644A8024A}" dt="2024-01-13T13:13:06.750" v="393" actId="478"/>
          <ac:spMkLst>
            <pc:docMk/>
            <pc:sldMk cId="1906653848" sldId="264"/>
            <ac:spMk id="3" creationId="{A91A1CB9-C380-3E4F-7AC4-539525D26180}"/>
          </ac:spMkLst>
        </pc:spChg>
        <pc:spChg chg="add mod">
          <ac:chgData name="Rodolfo Mei Pelinson" userId="c0c8c9c7057696f0" providerId="LiveId" clId="{33022175-E191-491A-8362-2CE644A8024A}" dt="2024-01-14T12:56:49.498" v="1405" actId="1076"/>
          <ac:spMkLst>
            <pc:docMk/>
            <pc:sldMk cId="1906653848" sldId="264"/>
            <ac:spMk id="5" creationId="{26A9AC2C-6469-85BF-FAD4-65808C8CAA60}"/>
          </ac:spMkLst>
        </pc:spChg>
        <pc:spChg chg="add mod">
          <ac:chgData name="Rodolfo Mei Pelinson" userId="c0c8c9c7057696f0" providerId="LiveId" clId="{33022175-E191-491A-8362-2CE644A8024A}" dt="2024-01-14T12:56:51.894" v="1406" actId="1076"/>
          <ac:spMkLst>
            <pc:docMk/>
            <pc:sldMk cId="1906653848" sldId="264"/>
            <ac:spMk id="6" creationId="{B9916487-BF79-8ABF-D625-61E413E7263F}"/>
          </ac:spMkLst>
        </pc:spChg>
        <pc:spChg chg="add mod">
          <ac:chgData name="Rodolfo Mei Pelinson" userId="c0c8c9c7057696f0" providerId="LiveId" clId="{33022175-E191-491A-8362-2CE644A8024A}" dt="2024-01-14T12:56:37.770" v="1401" actId="113"/>
          <ac:spMkLst>
            <pc:docMk/>
            <pc:sldMk cId="1906653848" sldId="264"/>
            <ac:spMk id="7" creationId="{4B97148A-CEA0-B0CD-52E9-C500F6F89E7E}"/>
          </ac:spMkLst>
        </pc:spChg>
        <pc:spChg chg="add mod">
          <ac:chgData name="Rodolfo Mei Pelinson" userId="c0c8c9c7057696f0" providerId="LiveId" clId="{33022175-E191-491A-8362-2CE644A8024A}" dt="2024-01-14T12:56:55.015" v="1407" actId="1076"/>
          <ac:spMkLst>
            <pc:docMk/>
            <pc:sldMk cId="1906653848" sldId="264"/>
            <ac:spMk id="8" creationId="{D4247607-BD50-A6BB-8D5E-0E7CAEA1E161}"/>
          </ac:spMkLst>
        </pc:spChg>
        <pc:spChg chg="add mod">
          <ac:chgData name="Rodolfo Mei Pelinson" userId="c0c8c9c7057696f0" providerId="LiveId" clId="{33022175-E191-491A-8362-2CE644A8024A}" dt="2024-01-14T12:56:25.547" v="1400" actId="113"/>
          <ac:spMkLst>
            <pc:docMk/>
            <pc:sldMk cId="1906653848" sldId="264"/>
            <ac:spMk id="9" creationId="{7BD05AF5-7266-8021-08EC-D893EA6BF24B}"/>
          </ac:spMkLst>
        </pc:spChg>
        <pc:spChg chg="add mod">
          <ac:chgData name="Rodolfo Mei Pelinson" userId="c0c8c9c7057696f0" providerId="LiveId" clId="{33022175-E191-491A-8362-2CE644A8024A}" dt="2024-01-13T19:43:49.102" v="1028" actId="1076"/>
          <ac:spMkLst>
            <pc:docMk/>
            <pc:sldMk cId="1906653848" sldId="264"/>
            <ac:spMk id="10" creationId="{F09C43D0-F9CD-08C4-F7CA-B2B64776FA1F}"/>
          </ac:spMkLst>
        </pc:spChg>
        <pc:spChg chg="add mod">
          <ac:chgData name="Rodolfo Mei Pelinson" userId="c0c8c9c7057696f0" providerId="LiveId" clId="{33022175-E191-491A-8362-2CE644A8024A}" dt="2024-01-14T18:35:04.509" v="1455" actId="1076"/>
          <ac:spMkLst>
            <pc:docMk/>
            <pc:sldMk cId="1906653848" sldId="264"/>
            <ac:spMk id="11" creationId="{0DE9FBD2-8CEF-733E-FFFB-34F704532B24}"/>
          </ac:spMkLst>
        </pc:spChg>
        <pc:spChg chg="add mod">
          <ac:chgData name="Rodolfo Mei Pelinson" userId="c0c8c9c7057696f0" providerId="LiveId" clId="{33022175-E191-491A-8362-2CE644A8024A}" dt="2024-01-13T13:33:13.415" v="980" actId="1076"/>
          <ac:spMkLst>
            <pc:docMk/>
            <pc:sldMk cId="1906653848" sldId="264"/>
            <ac:spMk id="12" creationId="{D61E41AB-155B-7FD5-B03D-62A908818700}"/>
          </ac:spMkLst>
        </pc:spChg>
        <pc:spChg chg="add mod">
          <ac:chgData name="Rodolfo Mei Pelinson" userId="c0c8c9c7057696f0" providerId="LiveId" clId="{33022175-E191-491A-8362-2CE644A8024A}" dt="2024-01-13T13:33:13.415" v="980" actId="1076"/>
          <ac:spMkLst>
            <pc:docMk/>
            <pc:sldMk cId="1906653848" sldId="264"/>
            <ac:spMk id="13" creationId="{ADB6053C-D4D8-F784-0E4B-8ECD0E783924}"/>
          </ac:spMkLst>
        </pc:spChg>
        <pc:spChg chg="add mod">
          <ac:chgData name="Rodolfo Mei Pelinson" userId="c0c8c9c7057696f0" providerId="LiveId" clId="{33022175-E191-491A-8362-2CE644A8024A}" dt="2024-01-13T13:33:13.415" v="980" actId="1076"/>
          <ac:spMkLst>
            <pc:docMk/>
            <pc:sldMk cId="1906653848" sldId="264"/>
            <ac:spMk id="14" creationId="{D8B93CC4-9334-4105-71B5-A845042F722F}"/>
          </ac:spMkLst>
        </pc:spChg>
        <pc:graphicFrameChg chg="add mod modGraphic">
          <ac:chgData name="Rodolfo Mei Pelinson" userId="c0c8c9c7057696f0" providerId="LiveId" clId="{33022175-E191-491A-8362-2CE644A8024A}" dt="2024-01-14T18:44:10.525" v="1510" actId="20577"/>
          <ac:graphicFrameMkLst>
            <pc:docMk/>
            <pc:sldMk cId="1906653848" sldId="264"/>
            <ac:graphicFrameMk id="4" creationId="{0CE5A618-F390-F846-BB5C-26FD09D257D3}"/>
          </ac:graphicFrameMkLst>
        </pc:graphicFrameChg>
        <pc:picChg chg="add del mod">
          <ac:chgData name="Rodolfo Mei Pelinson" userId="c0c8c9c7057696f0" providerId="LiveId" clId="{33022175-E191-491A-8362-2CE644A8024A}" dt="2024-01-14T19:58:19.181" v="1806" actId="478"/>
          <ac:picMkLst>
            <pc:docMk/>
            <pc:sldMk cId="1906653848" sldId="264"/>
            <ac:picMk id="16" creationId="{4DA4A8FD-3CF9-C0FE-DE08-E14B5F7F8877}"/>
          </ac:picMkLst>
        </pc:picChg>
        <pc:picChg chg="add del mod">
          <ac:chgData name="Rodolfo Mei Pelinson" userId="c0c8c9c7057696f0" providerId="LiveId" clId="{33022175-E191-491A-8362-2CE644A8024A}" dt="2024-01-14T19:59:27.500" v="1811" actId="478"/>
          <ac:picMkLst>
            <pc:docMk/>
            <pc:sldMk cId="1906653848" sldId="264"/>
            <ac:picMk id="18" creationId="{150ABEEE-A4C6-D730-82E3-7784EEE584F9}"/>
          </ac:picMkLst>
        </pc:picChg>
        <pc:picChg chg="add del mod">
          <ac:chgData name="Rodolfo Mei Pelinson" userId="c0c8c9c7057696f0" providerId="LiveId" clId="{33022175-E191-491A-8362-2CE644A8024A}" dt="2024-01-14T20:10:34.047" v="1858" actId="478"/>
          <ac:picMkLst>
            <pc:docMk/>
            <pc:sldMk cId="1906653848" sldId="264"/>
            <ac:picMk id="20" creationId="{7BC73915-811F-24A8-5552-376465A8AAEA}"/>
          </ac:picMkLst>
        </pc:picChg>
        <pc:picChg chg="add del mod">
          <ac:chgData name="Rodolfo Mei Pelinson" userId="c0c8c9c7057696f0" providerId="LiveId" clId="{33022175-E191-491A-8362-2CE644A8024A}" dt="2024-01-14T20:06:40.760" v="1823" actId="478"/>
          <ac:picMkLst>
            <pc:docMk/>
            <pc:sldMk cId="1906653848" sldId="264"/>
            <ac:picMk id="22" creationId="{84F6DCD3-93C6-4E39-C73F-620A3C5E026A}"/>
          </ac:picMkLst>
        </pc:picChg>
        <pc:picChg chg="add mod">
          <ac:chgData name="Rodolfo Mei Pelinson" userId="c0c8c9c7057696f0" providerId="LiveId" clId="{33022175-E191-491A-8362-2CE644A8024A}" dt="2024-01-14T20:06:59.499" v="1829" actId="1076"/>
          <ac:picMkLst>
            <pc:docMk/>
            <pc:sldMk cId="1906653848" sldId="264"/>
            <ac:picMk id="24" creationId="{3F8E8788-6E87-08C2-DD4F-84DAF9668CBA}"/>
          </ac:picMkLst>
        </pc:picChg>
        <pc:picChg chg="add mod">
          <ac:chgData name="Rodolfo Mei Pelinson" userId="c0c8c9c7057696f0" providerId="LiveId" clId="{33022175-E191-491A-8362-2CE644A8024A}" dt="2024-01-14T20:07:05.470" v="1833" actId="1076"/>
          <ac:picMkLst>
            <pc:docMk/>
            <pc:sldMk cId="1906653848" sldId="264"/>
            <ac:picMk id="26" creationId="{133BAEEA-BA96-E8DF-EBEA-9380EA507E10}"/>
          </ac:picMkLst>
        </pc:picChg>
        <pc:picChg chg="add mod">
          <ac:chgData name="Rodolfo Mei Pelinson" userId="c0c8c9c7057696f0" providerId="LiveId" clId="{33022175-E191-491A-8362-2CE644A8024A}" dt="2024-01-14T20:07:14.384" v="1837" actId="1076"/>
          <ac:picMkLst>
            <pc:docMk/>
            <pc:sldMk cId="1906653848" sldId="264"/>
            <ac:picMk id="28" creationId="{61B6635C-4582-8212-45A7-B8C8DB158ECC}"/>
          </ac:picMkLst>
        </pc:picChg>
        <pc:picChg chg="add mod">
          <ac:chgData name="Rodolfo Mei Pelinson" userId="c0c8c9c7057696f0" providerId="LiveId" clId="{33022175-E191-491A-8362-2CE644A8024A}" dt="2024-01-14T20:07:22.079" v="1841" actId="1076"/>
          <ac:picMkLst>
            <pc:docMk/>
            <pc:sldMk cId="1906653848" sldId="264"/>
            <ac:picMk id="30" creationId="{D08ED51D-031F-B39B-07B1-962A0BA32046}"/>
          </ac:picMkLst>
        </pc:picChg>
        <pc:picChg chg="add mod">
          <ac:chgData name="Rodolfo Mei Pelinson" userId="c0c8c9c7057696f0" providerId="LiveId" clId="{33022175-E191-491A-8362-2CE644A8024A}" dt="2024-01-14T20:07:29.554" v="1845" actId="1076"/>
          <ac:picMkLst>
            <pc:docMk/>
            <pc:sldMk cId="1906653848" sldId="264"/>
            <ac:picMk id="32" creationId="{4DA29734-0DB3-81AA-E5AC-512C81A64444}"/>
          </ac:picMkLst>
        </pc:picChg>
        <pc:picChg chg="add mod">
          <ac:chgData name="Rodolfo Mei Pelinson" userId="c0c8c9c7057696f0" providerId="LiveId" clId="{33022175-E191-491A-8362-2CE644A8024A}" dt="2024-01-14T20:10:36.929" v="1859" actId="1076"/>
          <ac:picMkLst>
            <pc:docMk/>
            <pc:sldMk cId="1906653848" sldId="264"/>
            <ac:picMk id="34" creationId="{24778CA1-843E-FD47-942B-B12717FEE829}"/>
          </ac:picMkLst>
        </pc:picChg>
      </pc:sldChg>
      <pc:sldChg chg="addSp delSp modSp new add del mod">
        <pc:chgData name="Rodolfo Mei Pelinson" userId="c0c8c9c7057696f0" providerId="LiveId" clId="{33022175-E191-491A-8362-2CE644A8024A}" dt="2024-01-14T20:25:07.090" v="1915" actId="47"/>
        <pc:sldMkLst>
          <pc:docMk/>
          <pc:sldMk cId="98395736" sldId="265"/>
        </pc:sldMkLst>
        <pc:spChg chg="del">
          <ac:chgData name="Rodolfo Mei Pelinson" userId="c0c8c9c7057696f0" providerId="LiveId" clId="{33022175-E191-491A-8362-2CE644A8024A}" dt="2024-01-13T21:07:40.696" v="1045" actId="478"/>
          <ac:spMkLst>
            <pc:docMk/>
            <pc:sldMk cId="98395736" sldId="265"/>
            <ac:spMk id="2" creationId="{0870A115-5353-0EEE-73A4-05D554F29F82}"/>
          </ac:spMkLst>
        </pc:spChg>
        <pc:spChg chg="add mod">
          <ac:chgData name="Rodolfo Mei Pelinson" userId="c0c8c9c7057696f0" providerId="LiveId" clId="{33022175-E191-491A-8362-2CE644A8024A}" dt="2024-01-14T18:48:56.642" v="1532" actId="1076"/>
          <ac:spMkLst>
            <pc:docMk/>
            <pc:sldMk cId="98395736" sldId="265"/>
            <ac:spMk id="2" creationId="{AB959F76-61E1-9EB7-7F62-5F7FB996BEC5}"/>
          </ac:spMkLst>
        </pc:spChg>
        <pc:spChg chg="del">
          <ac:chgData name="Rodolfo Mei Pelinson" userId="c0c8c9c7057696f0" providerId="LiveId" clId="{33022175-E191-491A-8362-2CE644A8024A}" dt="2024-01-13T21:07:41.353" v="1046" actId="478"/>
          <ac:spMkLst>
            <pc:docMk/>
            <pc:sldMk cId="98395736" sldId="265"/>
            <ac:spMk id="3" creationId="{E4F63791-86F1-5CF8-1283-14238449D364}"/>
          </ac:spMkLst>
        </pc:spChg>
        <pc:spChg chg="add mod">
          <ac:chgData name="Rodolfo Mei Pelinson" userId="c0c8c9c7057696f0" providerId="LiveId" clId="{33022175-E191-491A-8362-2CE644A8024A}" dt="2024-01-13T21:07:50.991" v="1063" actId="403"/>
          <ac:spMkLst>
            <pc:docMk/>
            <pc:sldMk cId="98395736" sldId="265"/>
            <ac:spMk id="4" creationId="{A50A3FB0-46FE-656A-5D8E-F4C536C6EC8E}"/>
          </ac:spMkLst>
        </pc:spChg>
        <pc:picChg chg="add mod">
          <ac:chgData name="Rodolfo Mei Pelinson" userId="c0c8c9c7057696f0" providerId="LiveId" clId="{33022175-E191-491A-8362-2CE644A8024A}" dt="2024-01-14T18:49:02.856" v="1539" actId="1076"/>
          <ac:picMkLst>
            <pc:docMk/>
            <pc:sldMk cId="98395736" sldId="265"/>
            <ac:picMk id="5" creationId="{89AE64CD-FC5E-90D9-0B08-406AD9C71636}"/>
          </ac:picMkLst>
        </pc:picChg>
      </pc:sldChg>
      <pc:sldChg chg="addSp delSp modSp add mod">
        <pc:chgData name="Rodolfo Mei Pelinson" userId="c0c8c9c7057696f0" providerId="LiveId" clId="{33022175-E191-491A-8362-2CE644A8024A}" dt="2024-01-15T13:23:28.525" v="1918" actId="1076"/>
        <pc:sldMkLst>
          <pc:docMk/>
          <pc:sldMk cId="4025905688" sldId="266"/>
        </pc:sldMkLst>
        <pc:spChg chg="add mod">
          <ac:chgData name="Rodolfo Mei Pelinson" userId="c0c8c9c7057696f0" providerId="LiveId" clId="{33022175-E191-491A-8362-2CE644A8024A}" dt="2024-01-15T13:23:28.525" v="1918" actId="1076"/>
          <ac:spMkLst>
            <pc:docMk/>
            <pc:sldMk cId="4025905688" sldId="266"/>
            <ac:spMk id="2" creationId="{7E57AAB9-35DC-61E8-B051-8D08D21F6AEB}"/>
          </ac:spMkLst>
        </pc:spChg>
        <pc:spChg chg="add mod">
          <ac:chgData name="Rodolfo Mei Pelinson" userId="c0c8c9c7057696f0" providerId="LiveId" clId="{33022175-E191-491A-8362-2CE644A8024A}" dt="2024-01-14T20:20:02.832" v="1911" actId="1076"/>
          <ac:spMkLst>
            <pc:docMk/>
            <pc:sldMk cId="4025905688" sldId="266"/>
            <ac:spMk id="3" creationId="{03E1B871-E994-ACF4-21BA-870B2495B5C8}"/>
          </ac:spMkLst>
        </pc:spChg>
        <pc:spChg chg="mod">
          <ac:chgData name="Rodolfo Mei Pelinson" userId="c0c8c9c7057696f0" providerId="LiveId" clId="{33022175-E191-491A-8362-2CE644A8024A}" dt="2024-01-14T14:24:26.503" v="1451" actId="113"/>
          <ac:spMkLst>
            <pc:docMk/>
            <pc:sldMk cId="4025905688" sldId="266"/>
            <ac:spMk id="5" creationId="{26A9AC2C-6469-85BF-FAD4-65808C8CAA60}"/>
          </ac:spMkLst>
        </pc:spChg>
        <pc:spChg chg="mod">
          <ac:chgData name="Rodolfo Mei Pelinson" userId="c0c8c9c7057696f0" providerId="LiveId" clId="{33022175-E191-491A-8362-2CE644A8024A}" dt="2024-01-15T13:23:27.086" v="1917" actId="1076"/>
          <ac:spMkLst>
            <pc:docMk/>
            <pc:sldMk cId="4025905688" sldId="266"/>
            <ac:spMk id="6" creationId="{B9916487-BF79-8ABF-D625-61E413E7263F}"/>
          </ac:spMkLst>
        </pc:spChg>
        <pc:spChg chg="add mod">
          <ac:chgData name="Rodolfo Mei Pelinson" userId="c0c8c9c7057696f0" providerId="LiveId" clId="{33022175-E191-491A-8362-2CE644A8024A}" dt="2024-01-14T20:19:47.324" v="1907" actId="1076"/>
          <ac:spMkLst>
            <pc:docMk/>
            <pc:sldMk cId="4025905688" sldId="266"/>
            <ac:spMk id="7" creationId="{1F5D4820-68D7-6470-38CB-CDD1333262D7}"/>
          </ac:spMkLst>
        </pc:spChg>
        <pc:spChg chg="del">
          <ac:chgData name="Rodolfo Mei Pelinson" userId="c0c8c9c7057696f0" providerId="LiveId" clId="{33022175-E191-491A-8362-2CE644A8024A}" dt="2024-01-13T21:08:18.804" v="1065" actId="478"/>
          <ac:spMkLst>
            <pc:docMk/>
            <pc:sldMk cId="4025905688" sldId="266"/>
            <ac:spMk id="7" creationId="{4B97148A-CEA0-B0CD-52E9-C500F6F89E7E}"/>
          </ac:spMkLst>
        </pc:spChg>
        <pc:spChg chg="add mod">
          <ac:chgData name="Rodolfo Mei Pelinson" userId="c0c8c9c7057696f0" providerId="LiveId" clId="{33022175-E191-491A-8362-2CE644A8024A}" dt="2024-01-14T20:20:05.898" v="1912" actId="1076"/>
          <ac:spMkLst>
            <pc:docMk/>
            <pc:sldMk cId="4025905688" sldId="266"/>
            <ac:spMk id="8" creationId="{28582FBA-B8AE-5C72-C4D0-011C25E15FA2}"/>
          </ac:spMkLst>
        </pc:spChg>
        <pc:spChg chg="del">
          <ac:chgData name="Rodolfo Mei Pelinson" userId="c0c8c9c7057696f0" providerId="LiveId" clId="{33022175-E191-491A-8362-2CE644A8024A}" dt="2024-01-13T21:10:39.747" v="1178" actId="478"/>
          <ac:spMkLst>
            <pc:docMk/>
            <pc:sldMk cId="4025905688" sldId="266"/>
            <ac:spMk id="8" creationId="{D4247607-BD50-A6BB-8D5E-0E7CAEA1E161}"/>
          </ac:spMkLst>
        </pc:spChg>
        <pc:spChg chg="del">
          <ac:chgData name="Rodolfo Mei Pelinson" userId="c0c8c9c7057696f0" providerId="LiveId" clId="{33022175-E191-491A-8362-2CE644A8024A}" dt="2024-01-13T21:08:18.804" v="1065" actId="478"/>
          <ac:spMkLst>
            <pc:docMk/>
            <pc:sldMk cId="4025905688" sldId="266"/>
            <ac:spMk id="9" creationId="{7BD05AF5-7266-8021-08EC-D893EA6BF24B}"/>
          </ac:spMkLst>
        </pc:spChg>
        <pc:spChg chg="del">
          <ac:chgData name="Rodolfo Mei Pelinson" userId="c0c8c9c7057696f0" providerId="LiveId" clId="{33022175-E191-491A-8362-2CE644A8024A}" dt="2024-01-13T21:08:18.804" v="1065" actId="478"/>
          <ac:spMkLst>
            <pc:docMk/>
            <pc:sldMk cId="4025905688" sldId="266"/>
            <ac:spMk id="10" creationId="{F09C43D0-F9CD-08C4-F7CA-B2B64776FA1F}"/>
          </ac:spMkLst>
        </pc:spChg>
        <pc:spChg chg="del">
          <ac:chgData name="Rodolfo Mei Pelinson" userId="c0c8c9c7057696f0" providerId="LiveId" clId="{33022175-E191-491A-8362-2CE644A8024A}" dt="2024-01-13T21:08:18.804" v="1065" actId="478"/>
          <ac:spMkLst>
            <pc:docMk/>
            <pc:sldMk cId="4025905688" sldId="266"/>
            <ac:spMk id="11" creationId="{0DE9FBD2-8CEF-733E-FFFB-34F704532B24}"/>
          </ac:spMkLst>
        </pc:spChg>
        <pc:spChg chg="del">
          <ac:chgData name="Rodolfo Mei Pelinson" userId="c0c8c9c7057696f0" providerId="LiveId" clId="{33022175-E191-491A-8362-2CE644A8024A}" dt="2024-01-13T21:08:18.804" v="1065" actId="478"/>
          <ac:spMkLst>
            <pc:docMk/>
            <pc:sldMk cId="4025905688" sldId="266"/>
            <ac:spMk id="12" creationId="{D61E41AB-155B-7FD5-B03D-62A908818700}"/>
          </ac:spMkLst>
        </pc:spChg>
        <pc:spChg chg="add mod">
          <ac:chgData name="Rodolfo Mei Pelinson" userId="c0c8c9c7057696f0" providerId="LiveId" clId="{33022175-E191-491A-8362-2CE644A8024A}" dt="2024-01-14T20:19:59.994" v="1910" actId="1076"/>
          <ac:spMkLst>
            <pc:docMk/>
            <pc:sldMk cId="4025905688" sldId="266"/>
            <ac:spMk id="13" creationId="{633160F5-83C9-DE5C-EDF1-4C2E3EB42EF5}"/>
          </ac:spMkLst>
        </pc:spChg>
        <pc:spChg chg="del">
          <ac:chgData name="Rodolfo Mei Pelinson" userId="c0c8c9c7057696f0" providerId="LiveId" clId="{33022175-E191-491A-8362-2CE644A8024A}" dt="2024-01-13T21:08:18.804" v="1065" actId="478"/>
          <ac:spMkLst>
            <pc:docMk/>
            <pc:sldMk cId="4025905688" sldId="266"/>
            <ac:spMk id="13" creationId="{ADB6053C-D4D8-F784-0E4B-8ECD0E783924}"/>
          </ac:spMkLst>
        </pc:spChg>
        <pc:spChg chg="del">
          <ac:chgData name="Rodolfo Mei Pelinson" userId="c0c8c9c7057696f0" providerId="LiveId" clId="{33022175-E191-491A-8362-2CE644A8024A}" dt="2024-01-13T21:08:18.804" v="1065" actId="478"/>
          <ac:spMkLst>
            <pc:docMk/>
            <pc:sldMk cId="4025905688" sldId="266"/>
            <ac:spMk id="14" creationId="{D8B93CC4-9334-4105-71B5-A845042F722F}"/>
          </ac:spMkLst>
        </pc:spChg>
        <pc:spChg chg="add mod">
          <ac:chgData name="Rodolfo Mei Pelinson" userId="c0c8c9c7057696f0" providerId="LiveId" clId="{33022175-E191-491A-8362-2CE644A8024A}" dt="2024-01-14T20:20:02.832" v="1911" actId="1076"/>
          <ac:spMkLst>
            <pc:docMk/>
            <pc:sldMk cId="4025905688" sldId="266"/>
            <ac:spMk id="15" creationId="{828AAD10-9BB3-D81B-E871-7787CFD545E4}"/>
          </ac:spMkLst>
        </pc:spChg>
        <pc:graphicFrameChg chg="mod modGraphic">
          <ac:chgData name="Rodolfo Mei Pelinson" userId="c0c8c9c7057696f0" providerId="LiveId" clId="{33022175-E191-491A-8362-2CE644A8024A}" dt="2024-01-14T20:19:35.627" v="1903" actId="14100"/>
          <ac:graphicFrameMkLst>
            <pc:docMk/>
            <pc:sldMk cId="4025905688" sldId="266"/>
            <ac:graphicFrameMk id="4" creationId="{0CE5A618-F390-F846-BB5C-26FD09D257D3}"/>
          </ac:graphicFrameMkLst>
        </pc:graphicFrameChg>
        <pc:cxnChg chg="add mod">
          <ac:chgData name="Rodolfo Mei Pelinson" userId="c0c8c9c7057696f0" providerId="LiveId" clId="{33022175-E191-491A-8362-2CE644A8024A}" dt="2024-01-14T20:20:05.898" v="1912" actId="1076"/>
          <ac:cxnSpMkLst>
            <pc:docMk/>
            <pc:sldMk cId="4025905688" sldId="266"/>
            <ac:cxnSpMk id="10" creationId="{5D918DB2-7D94-5DC9-98C5-F8A5F8213229}"/>
          </ac:cxnSpMkLst>
        </pc:cxnChg>
        <pc:cxnChg chg="add mod">
          <ac:chgData name="Rodolfo Mei Pelinson" userId="c0c8c9c7057696f0" providerId="LiveId" clId="{33022175-E191-491A-8362-2CE644A8024A}" dt="2024-01-14T20:20:02.832" v="1911" actId="1076"/>
          <ac:cxnSpMkLst>
            <pc:docMk/>
            <pc:sldMk cId="4025905688" sldId="266"/>
            <ac:cxnSpMk id="11" creationId="{C7FBC32E-5CF7-FAB5-A288-5CF9B161A196}"/>
          </ac:cxnSpMkLst>
        </pc:cxnChg>
        <pc:cxnChg chg="add mod">
          <ac:chgData name="Rodolfo Mei Pelinson" userId="c0c8c9c7057696f0" providerId="LiveId" clId="{33022175-E191-491A-8362-2CE644A8024A}" dt="2024-01-14T20:19:47.324" v="1907" actId="1076"/>
          <ac:cxnSpMkLst>
            <pc:docMk/>
            <pc:sldMk cId="4025905688" sldId="266"/>
            <ac:cxnSpMk id="12" creationId="{9DB181B2-DF78-F051-6496-FB80A83AC5FA}"/>
          </ac:cxnSpMkLst>
        </pc:cxnChg>
        <pc:cxnChg chg="add mod">
          <ac:chgData name="Rodolfo Mei Pelinson" userId="c0c8c9c7057696f0" providerId="LiveId" clId="{33022175-E191-491A-8362-2CE644A8024A}" dt="2024-01-14T20:19:59.994" v="1910" actId="1076"/>
          <ac:cxnSpMkLst>
            <pc:docMk/>
            <pc:sldMk cId="4025905688" sldId="266"/>
            <ac:cxnSpMk id="14" creationId="{3A01B15D-413E-EDF0-ECA4-F59A8AA4325F}"/>
          </ac:cxnSpMkLst>
        </pc:cxnChg>
        <pc:cxnChg chg="add mod">
          <ac:chgData name="Rodolfo Mei Pelinson" userId="c0c8c9c7057696f0" providerId="LiveId" clId="{33022175-E191-491A-8362-2CE644A8024A}" dt="2024-01-14T20:20:02.832" v="1911" actId="1076"/>
          <ac:cxnSpMkLst>
            <pc:docMk/>
            <pc:sldMk cId="4025905688" sldId="266"/>
            <ac:cxnSpMk id="16" creationId="{F9CAFDD0-FBBA-2FCE-321F-3122F11FB1A6}"/>
          </ac:cxnSpMkLst>
        </pc:cxnChg>
      </pc:sldChg>
      <pc:sldChg chg="addSp delSp modSp add mod">
        <pc:chgData name="Rodolfo Mei Pelinson" userId="c0c8c9c7057696f0" providerId="LiveId" clId="{33022175-E191-491A-8362-2CE644A8024A}" dt="2024-01-15T13:24:01.826" v="1931" actId="20577"/>
        <pc:sldMkLst>
          <pc:docMk/>
          <pc:sldMk cId="2342113751" sldId="267"/>
        </pc:sldMkLst>
        <pc:spChg chg="mod">
          <ac:chgData name="Rodolfo Mei Pelinson" userId="c0c8c9c7057696f0" providerId="LiveId" clId="{33022175-E191-491A-8362-2CE644A8024A}" dt="2024-01-14T14:24:38.597" v="1454" actId="113"/>
          <ac:spMkLst>
            <pc:docMk/>
            <pc:sldMk cId="2342113751" sldId="267"/>
            <ac:spMk id="2" creationId="{7E57AAB9-35DC-61E8-B051-8D08D21F6AEB}"/>
          </ac:spMkLst>
        </pc:spChg>
        <pc:spChg chg="add mod">
          <ac:chgData name="Rodolfo Mei Pelinson" userId="c0c8c9c7057696f0" providerId="LiveId" clId="{33022175-E191-491A-8362-2CE644A8024A}" dt="2024-01-14T14:24:38.597" v="1454" actId="113"/>
          <ac:spMkLst>
            <pc:docMk/>
            <pc:sldMk cId="2342113751" sldId="267"/>
            <ac:spMk id="3" creationId="{EA8C77F2-C744-DBC5-7E43-4DB53EC96601}"/>
          </ac:spMkLst>
        </pc:spChg>
        <pc:spChg chg="mod">
          <ac:chgData name="Rodolfo Mei Pelinson" userId="c0c8c9c7057696f0" providerId="LiveId" clId="{33022175-E191-491A-8362-2CE644A8024A}" dt="2024-01-14T14:24:38.597" v="1454" actId="113"/>
          <ac:spMkLst>
            <pc:docMk/>
            <pc:sldMk cId="2342113751" sldId="267"/>
            <ac:spMk id="5" creationId="{26A9AC2C-6469-85BF-FAD4-65808C8CAA60}"/>
          </ac:spMkLst>
        </pc:spChg>
        <pc:spChg chg="mod">
          <ac:chgData name="Rodolfo Mei Pelinson" userId="c0c8c9c7057696f0" providerId="LiveId" clId="{33022175-E191-491A-8362-2CE644A8024A}" dt="2024-01-14T14:24:38.597" v="1454" actId="113"/>
          <ac:spMkLst>
            <pc:docMk/>
            <pc:sldMk cId="2342113751" sldId="267"/>
            <ac:spMk id="6" creationId="{B9916487-BF79-8ABF-D625-61E413E7263F}"/>
          </ac:spMkLst>
        </pc:spChg>
        <pc:spChg chg="add mod">
          <ac:chgData name="Rodolfo Mei Pelinson" userId="c0c8c9c7057696f0" providerId="LiveId" clId="{33022175-E191-491A-8362-2CE644A8024A}" dt="2024-01-14T14:24:38.597" v="1454" actId="113"/>
          <ac:spMkLst>
            <pc:docMk/>
            <pc:sldMk cId="2342113751" sldId="267"/>
            <ac:spMk id="7" creationId="{D851AA85-2A8B-E939-4972-E1CDAEFFC7CE}"/>
          </ac:spMkLst>
        </pc:spChg>
        <pc:spChg chg="add mod">
          <ac:chgData name="Rodolfo Mei Pelinson" userId="c0c8c9c7057696f0" providerId="LiveId" clId="{33022175-E191-491A-8362-2CE644A8024A}" dt="2024-01-14T20:14:24.664" v="1886"/>
          <ac:spMkLst>
            <pc:docMk/>
            <pc:sldMk cId="2342113751" sldId="267"/>
            <ac:spMk id="8" creationId="{9298932A-25E6-73CD-9857-E1DE6C98619C}"/>
          </ac:spMkLst>
        </pc:spChg>
        <pc:spChg chg="add mod">
          <ac:chgData name="Rodolfo Mei Pelinson" userId="c0c8c9c7057696f0" providerId="LiveId" clId="{33022175-E191-491A-8362-2CE644A8024A}" dt="2024-01-14T20:15:07.139" v="1887" actId="1076"/>
          <ac:spMkLst>
            <pc:docMk/>
            <pc:sldMk cId="2342113751" sldId="267"/>
            <ac:spMk id="9" creationId="{36380ED1-212E-9686-3C74-48E0A7F66090}"/>
          </ac:spMkLst>
        </pc:spChg>
        <pc:spChg chg="add mod">
          <ac:chgData name="Rodolfo Mei Pelinson" userId="c0c8c9c7057696f0" providerId="LiveId" clId="{33022175-E191-491A-8362-2CE644A8024A}" dt="2024-01-14T20:14:24.664" v="1886"/>
          <ac:spMkLst>
            <pc:docMk/>
            <pc:sldMk cId="2342113751" sldId="267"/>
            <ac:spMk id="10" creationId="{08138D76-C2D8-DCEF-0D41-D92D136E2A7D}"/>
          </ac:spMkLst>
        </pc:spChg>
        <pc:spChg chg="add del mod">
          <ac:chgData name="Rodolfo Mei Pelinson" userId="c0c8c9c7057696f0" providerId="LiveId" clId="{33022175-E191-491A-8362-2CE644A8024A}" dt="2024-01-14T20:15:16.175" v="1892" actId="478"/>
          <ac:spMkLst>
            <pc:docMk/>
            <pc:sldMk cId="2342113751" sldId="267"/>
            <ac:spMk id="14" creationId="{2941AD6F-2614-E45F-31E0-863F69FFF1BB}"/>
          </ac:spMkLst>
        </pc:spChg>
        <pc:spChg chg="add mod ord">
          <ac:chgData name="Rodolfo Mei Pelinson" userId="c0c8c9c7057696f0" providerId="LiveId" clId="{33022175-E191-491A-8362-2CE644A8024A}" dt="2024-01-14T20:15:39.130" v="1896" actId="167"/>
          <ac:spMkLst>
            <pc:docMk/>
            <pc:sldMk cId="2342113751" sldId="267"/>
            <ac:spMk id="16" creationId="{371A7C0F-BBC3-61BB-84C2-00C1C09B86C1}"/>
          </ac:spMkLst>
        </pc:spChg>
        <pc:spChg chg="add mod">
          <ac:chgData name="Rodolfo Mei Pelinson" userId="c0c8c9c7057696f0" providerId="LiveId" clId="{33022175-E191-491A-8362-2CE644A8024A}" dt="2024-01-14T20:15:55.995" v="1900" actId="196"/>
          <ac:spMkLst>
            <pc:docMk/>
            <pc:sldMk cId="2342113751" sldId="267"/>
            <ac:spMk id="17" creationId="{3328DF85-966E-7469-92C5-245F9FBA6853}"/>
          </ac:spMkLst>
        </pc:spChg>
        <pc:graphicFrameChg chg="mod ord modGraphic">
          <ac:chgData name="Rodolfo Mei Pelinson" userId="c0c8c9c7057696f0" providerId="LiveId" clId="{33022175-E191-491A-8362-2CE644A8024A}" dt="2024-01-15T13:24:01.826" v="1931" actId="20577"/>
          <ac:graphicFrameMkLst>
            <pc:docMk/>
            <pc:sldMk cId="2342113751" sldId="267"/>
            <ac:graphicFrameMk id="4" creationId="{0CE5A618-F390-F846-BB5C-26FD09D257D3}"/>
          </ac:graphicFrameMkLst>
        </pc:graphicFrameChg>
        <pc:cxnChg chg="add mod">
          <ac:chgData name="Rodolfo Mei Pelinson" userId="c0c8c9c7057696f0" providerId="LiveId" clId="{33022175-E191-491A-8362-2CE644A8024A}" dt="2024-01-14T20:14:24.664" v="1886"/>
          <ac:cxnSpMkLst>
            <pc:docMk/>
            <pc:sldMk cId="2342113751" sldId="267"/>
            <ac:cxnSpMk id="11" creationId="{D9B861BA-2D61-3FB6-7858-3A6B99B91586}"/>
          </ac:cxnSpMkLst>
        </pc:cxnChg>
        <pc:cxnChg chg="add mod">
          <ac:chgData name="Rodolfo Mei Pelinson" userId="c0c8c9c7057696f0" providerId="LiveId" clId="{33022175-E191-491A-8362-2CE644A8024A}" dt="2024-01-14T20:14:24.664" v="1886"/>
          <ac:cxnSpMkLst>
            <pc:docMk/>
            <pc:sldMk cId="2342113751" sldId="267"/>
            <ac:cxnSpMk id="12" creationId="{279DFB06-90D0-6BCE-11A4-7971120BA268}"/>
          </ac:cxnSpMkLst>
        </pc:cxnChg>
        <pc:cxnChg chg="add mod">
          <ac:chgData name="Rodolfo Mei Pelinson" userId="c0c8c9c7057696f0" providerId="LiveId" clId="{33022175-E191-491A-8362-2CE644A8024A}" dt="2024-01-14T20:15:07.139" v="1887" actId="1076"/>
          <ac:cxnSpMkLst>
            <pc:docMk/>
            <pc:sldMk cId="2342113751" sldId="267"/>
            <ac:cxnSpMk id="13" creationId="{E7C8F7D6-763F-8824-6077-8536039EECDB}"/>
          </ac:cxnSpMkLst>
        </pc:cxnChg>
        <pc:cxnChg chg="add mod">
          <ac:chgData name="Rodolfo Mei Pelinson" userId="c0c8c9c7057696f0" providerId="LiveId" clId="{33022175-E191-491A-8362-2CE644A8024A}" dt="2024-01-14T20:15:12.967" v="1889" actId="1076"/>
          <ac:cxnSpMkLst>
            <pc:docMk/>
            <pc:sldMk cId="2342113751" sldId="267"/>
            <ac:cxnSpMk id="15" creationId="{1A483652-C142-8933-2BF0-58E9C4F4DDC1}"/>
          </ac:cxnSpMkLst>
        </pc:cxnChg>
        <pc:cxnChg chg="add mod">
          <ac:chgData name="Rodolfo Mei Pelinson" userId="c0c8c9c7057696f0" providerId="LiveId" clId="{33022175-E191-491A-8362-2CE644A8024A}" dt="2024-01-14T20:15:51.534" v="1899" actId="1076"/>
          <ac:cxnSpMkLst>
            <pc:docMk/>
            <pc:sldMk cId="2342113751" sldId="267"/>
            <ac:cxnSpMk id="18" creationId="{5FDBDCE2-38C4-408A-B346-5EB527B56692}"/>
          </ac:cxnSpMkLst>
        </pc:cxnChg>
      </pc:sldChg>
      <pc:sldChg chg="addSp delSp modSp add del mod">
        <pc:chgData name="Rodolfo Mei Pelinson" userId="c0c8c9c7057696f0" providerId="LiveId" clId="{33022175-E191-491A-8362-2CE644A8024A}" dt="2024-01-14T20:25:07.090" v="1915" actId="47"/>
        <pc:sldMkLst>
          <pc:docMk/>
          <pc:sldMk cId="3431983845" sldId="268"/>
        </pc:sldMkLst>
        <pc:spChg chg="mod">
          <ac:chgData name="Rodolfo Mei Pelinson" userId="c0c8c9c7057696f0" providerId="LiveId" clId="{33022175-E191-491A-8362-2CE644A8024A}" dt="2024-01-14T18:49:09.895" v="1557" actId="20577"/>
          <ac:spMkLst>
            <pc:docMk/>
            <pc:sldMk cId="3431983845" sldId="268"/>
            <ac:spMk id="2" creationId="{AB959F76-61E1-9EB7-7F62-5F7FB996BEC5}"/>
          </ac:spMkLst>
        </pc:spChg>
        <pc:picChg chg="del">
          <ac:chgData name="Rodolfo Mei Pelinson" userId="c0c8c9c7057696f0" providerId="LiveId" clId="{33022175-E191-491A-8362-2CE644A8024A}" dt="2024-01-14T18:49:55.659" v="1558" actId="478"/>
          <ac:picMkLst>
            <pc:docMk/>
            <pc:sldMk cId="3431983845" sldId="268"/>
            <ac:picMk id="5" creationId="{89AE64CD-FC5E-90D9-0B08-406AD9C71636}"/>
          </ac:picMkLst>
        </pc:picChg>
        <pc:picChg chg="add mod">
          <ac:chgData name="Rodolfo Mei Pelinson" userId="c0c8c9c7057696f0" providerId="LiveId" clId="{33022175-E191-491A-8362-2CE644A8024A}" dt="2024-01-14T18:50:01.225" v="1565" actId="1076"/>
          <ac:picMkLst>
            <pc:docMk/>
            <pc:sldMk cId="3431983845" sldId="268"/>
            <ac:picMk id="6" creationId="{E279C98B-51F4-9D7E-2046-E0881AB8FEBB}"/>
          </ac:picMkLst>
        </pc:picChg>
      </pc:sldChg>
      <pc:sldChg chg="addSp delSp modSp add del mod">
        <pc:chgData name="Rodolfo Mei Pelinson" userId="c0c8c9c7057696f0" providerId="LiveId" clId="{33022175-E191-491A-8362-2CE644A8024A}" dt="2024-01-14T20:25:07.090" v="1915" actId="47"/>
        <pc:sldMkLst>
          <pc:docMk/>
          <pc:sldMk cId="3448985982" sldId="269"/>
        </pc:sldMkLst>
        <pc:spChg chg="add mod">
          <ac:chgData name="Rodolfo Mei Pelinson" userId="c0c8c9c7057696f0" providerId="LiveId" clId="{33022175-E191-491A-8362-2CE644A8024A}" dt="2024-01-14T18:50:48.388" v="1582" actId="207"/>
          <ac:spMkLst>
            <pc:docMk/>
            <pc:sldMk cId="3448985982" sldId="269"/>
            <ac:spMk id="3" creationId="{B94FF41D-A6FA-23F7-7DA3-7994C0C239E1}"/>
          </ac:spMkLst>
        </pc:spChg>
        <pc:spChg chg="add mod">
          <ac:chgData name="Rodolfo Mei Pelinson" userId="c0c8c9c7057696f0" providerId="LiveId" clId="{33022175-E191-491A-8362-2CE644A8024A}" dt="2024-01-14T18:51:11.728" v="1592" actId="1076"/>
          <ac:spMkLst>
            <pc:docMk/>
            <pc:sldMk cId="3448985982" sldId="269"/>
            <ac:spMk id="5" creationId="{9490F87F-5B03-5694-C45E-90CD84C4A6EF}"/>
          </ac:spMkLst>
        </pc:spChg>
        <pc:spChg chg="add mod">
          <ac:chgData name="Rodolfo Mei Pelinson" userId="c0c8c9c7057696f0" providerId="LiveId" clId="{33022175-E191-491A-8362-2CE644A8024A}" dt="2024-01-14T18:51:31.877" v="1599" actId="1076"/>
          <ac:spMkLst>
            <pc:docMk/>
            <pc:sldMk cId="3448985982" sldId="269"/>
            <ac:spMk id="7" creationId="{A92D87FA-2780-94DC-E7A6-91EC8329E3E0}"/>
          </ac:spMkLst>
        </pc:spChg>
        <pc:spChg chg="add mod">
          <ac:chgData name="Rodolfo Mei Pelinson" userId="c0c8c9c7057696f0" providerId="LiveId" clId="{33022175-E191-491A-8362-2CE644A8024A}" dt="2024-01-14T18:51:45.016" v="1606" actId="1076"/>
          <ac:spMkLst>
            <pc:docMk/>
            <pc:sldMk cId="3448985982" sldId="269"/>
            <ac:spMk id="8" creationId="{3E427B88-A012-D1FB-B981-0AC09BDA6EA1}"/>
          </ac:spMkLst>
        </pc:spChg>
        <pc:spChg chg="add mod">
          <ac:chgData name="Rodolfo Mei Pelinson" userId="c0c8c9c7057696f0" providerId="LiveId" clId="{33022175-E191-491A-8362-2CE644A8024A}" dt="2024-01-14T18:51:57.929" v="1611" actId="1076"/>
          <ac:spMkLst>
            <pc:docMk/>
            <pc:sldMk cId="3448985982" sldId="269"/>
            <ac:spMk id="9" creationId="{81FD9C40-2389-1CF7-F621-A8B91F88C1BB}"/>
          </ac:spMkLst>
        </pc:spChg>
        <pc:spChg chg="add mod">
          <ac:chgData name="Rodolfo Mei Pelinson" userId="c0c8c9c7057696f0" providerId="LiveId" clId="{33022175-E191-491A-8362-2CE644A8024A}" dt="2024-01-14T18:54:03.759" v="1617" actId="20577"/>
          <ac:spMkLst>
            <pc:docMk/>
            <pc:sldMk cId="3448985982" sldId="269"/>
            <ac:spMk id="10" creationId="{FA254600-896E-DE60-41AD-9056DC4C3FB1}"/>
          </ac:spMkLst>
        </pc:spChg>
        <pc:spChg chg="add del mod">
          <ac:chgData name="Rodolfo Mei Pelinson" userId="c0c8c9c7057696f0" providerId="LiveId" clId="{33022175-E191-491A-8362-2CE644A8024A}" dt="2024-01-14T18:54:51.475" v="1662"/>
          <ac:spMkLst>
            <pc:docMk/>
            <pc:sldMk cId="3448985982" sldId="269"/>
            <ac:spMk id="11" creationId="{3DE78F09-37A2-A389-EF38-83FDFD30BF9E}"/>
          </ac:spMkLst>
        </pc:spChg>
      </pc:sldChg>
      <pc:sldChg chg="delSp new add del mod">
        <pc:chgData name="Rodolfo Mei Pelinson" userId="c0c8c9c7057696f0" providerId="LiveId" clId="{33022175-E191-491A-8362-2CE644A8024A}" dt="2024-01-14T20:25:07.090" v="1915" actId="47"/>
        <pc:sldMkLst>
          <pc:docMk/>
          <pc:sldMk cId="3995041691" sldId="270"/>
        </pc:sldMkLst>
        <pc:spChg chg="del">
          <ac:chgData name="Rodolfo Mei Pelinson" userId="c0c8c9c7057696f0" providerId="LiveId" clId="{33022175-E191-491A-8362-2CE644A8024A}" dt="2024-01-14T18:54:57.447" v="1664" actId="478"/>
          <ac:spMkLst>
            <pc:docMk/>
            <pc:sldMk cId="3995041691" sldId="270"/>
            <ac:spMk id="2" creationId="{EF33E352-05B5-6491-66A2-C0FDAA68E16F}"/>
          </ac:spMkLst>
        </pc:spChg>
        <pc:spChg chg="del">
          <ac:chgData name="Rodolfo Mei Pelinson" userId="c0c8c9c7057696f0" providerId="LiveId" clId="{33022175-E191-491A-8362-2CE644A8024A}" dt="2024-01-14T18:54:58.407" v="1665" actId="478"/>
          <ac:spMkLst>
            <pc:docMk/>
            <pc:sldMk cId="3995041691" sldId="270"/>
            <ac:spMk id="3" creationId="{7BD842A2-FC5F-327B-A6BA-E359D2F7D89A}"/>
          </ac:spMkLst>
        </pc:spChg>
      </pc:sldChg>
      <pc:sldChg chg="delSp new mod">
        <pc:chgData name="Rodolfo Mei Pelinson" userId="c0c8c9c7057696f0" providerId="LiveId" clId="{33022175-E191-491A-8362-2CE644A8024A}" dt="2024-01-14T19:01:35.834" v="1667" actId="478"/>
        <pc:sldMkLst>
          <pc:docMk/>
          <pc:sldMk cId="4168738003" sldId="271"/>
        </pc:sldMkLst>
        <pc:spChg chg="del">
          <ac:chgData name="Rodolfo Mei Pelinson" userId="c0c8c9c7057696f0" providerId="LiveId" clId="{33022175-E191-491A-8362-2CE644A8024A}" dt="2024-01-14T19:01:35.834" v="1667" actId="478"/>
          <ac:spMkLst>
            <pc:docMk/>
            <pc:sldMk cId="4168738003" sldId="271"/>
            <ac:spMk id="2" creationId="{53A77236-93C8-B795-3E93-7FBD6843089F}"/>
          </ac:spMkLst>
        </pc:spChg>
        <pc:spChg chg="del">
          <ac:chgData name="Rodolfo Mei Pelinson" userId="c0c8c9c7057696f0" providerId="LiveId" clId="{33022175-E191-491A-8362-2CE644A8024A}" dt="2024-01-14T19:01:35.834" v="1667" actId="478"/>
          <ac:spMkLst>
            <pc:docMk/>
            <pc:sldMk cId="4168738003" sldId="271"/>
            <ac:spMk id="3" creationId="{E84B6095-1D60-4A4E-EC1C-4EAD18C883CF}"/>
          </ac:spMkLst>
        </pc:spChg>
      </pc:sldChg>
      <pc:sldChg chg="modSp add mod">
        <pc:chgData name="Rodolfo Mei Pelinson" userId="c0c8c9c7057696f0" providerId="LiveId" clId="{33022175-E191-491A-8362-2CE644A8024A}" dt="2024-01-15T13:24:30.207" v="1933" actId="404"/>
        <pc:sldMkLst>
          <pc:docMk/>
          <pc:sldMk cId="3250393334" sldId="275"/>
        </pc:sldMkLst>
        <pc:spChg chg="mod">
          <ac:chgData name="Rodolfo Mei Pelinson" userId="c0c8c9c7057696f0" providerId="LiveId" clId="{33022175-E191-491A-8362-2CE644A8024A}" dt="2024-01-15T13:24:30.207" v="1933" actId="404"/>
          <ac:spMkLst>
            <pc:docMk/>
            <pc:sldMk cId="3250393334" sldId="275"/>
            <ac:spMk id="14" creationId="{F6BA353B-CF29-6EF1-9F21-530A255A5F77}"/>
          </ac:spMkLst>
        </pc:spChg>
        <pc:spChg chg="mod">
          <ac:chgData name="Rodolfo Mei Pelinson" userId="c0c8c9c7057696f0" providerId="LiveId" clId="{33022175-E191-491A-8362-2CE644A8024A}" dt="2024-01-15T13:24:30.207" v="1933" actId="404"/>
          <ac:spMkLst>
            <pc:docMk/>
            <pc:sldMk cId="3250393334" sldId="275"/>
            <ac:spMk id="20" creationId="{189097F1-0B93-85FE-949B-A61729EDD33D}"/>
          </ac:spMkLst>
        </pc:spChg>
        <pc:spChg chg="mod">
          <ac:chgData name="Rodolfo Mei Pelinson" userId="c0c8c9c7057696f0" providerId="LiveId" clId="{33022175-E191-491A-8362-2CE644A8024A}" dt="2024-01-15T13:24:30.207" v="1933" actId="404"/>
          <ac:spMkLst>
            <pc:docMk/>
            <pc:sldMk cId="3250393334" sldId="275"/>
            <ac:spMk id="22" creationId="{9C3789FB-6B11-6C93-808C-77EB1F44CB94}"/>
          </ac:spMkLst>
        </pc:spChg>
        <pc:spChg chg="mod">
          <ac:chgData name="Rodolfo Mei Pelinson" userId="c0c8c9c7057696f0" providerId="LiveId" clId="{33022175-E191-491A-8362-2CE644A8024A}" dt="2024-01-15T13:24:30.207" v="1933" actId="404"/>
          <ac:spMkLst>
            <pc:docMk/>
            <pc:sldMk cId="3250393334" sldId="275"/>
            <ac:spMk id="92" creationId="{120C31AA-628D-6B10-57DF-623358E6E893}"/>
          </ac:spMkLst>
        </pc:spChg>
        <pc:spChg chg="mod">
          <ac:chgData name="Rodolfo Mei Pelinson" userId="c0c8c9c7057696f0" providerId="LiveId" clId="{33022175-E191-491A-8362-2CE644A8024A}" dt="2024-01-15T13:24:30.207" v="1933" actId="404"/>
          <ac:spMkLst>
            <pc:docMk/>
            <pc:sldMk cId="3250393334" sldId="275"/>
            <ac:spMk id="114" creationId="{4CFD4C19-D089-49CB-F475-2FEF0EA91546}"/>
          </ac:spMkLst>
        </pc:spChg>
      </pc:sldChg>
      <pc:sldChg chg="addSp delSp modSp add mod ord">
        <pc:chgData name="Rodolfo Mei Pelinson" userId="c0c8c9c7057696f0" providerId="LiveId" clId="{33022175-E191-491A-8362-2CE644A8024A}" dt="2024-01-14T19:10:45.114" v="1771" actId="1076"/>
        <pc:sldMkLst>
          <pc:docMk/>
          <pc:sldMk cId="2162302658" sldId="276"/>
        </pc:sldMkLst>
        <pc:spChg chg="del mod topLvl">
          <ac:chgData name="Rodolfo Mei Pelinson" userId="c0c8c9c7057696f0" providerId="LiveId" clId="{33022175-E191-491A-8362-2CE644A8024A}" dt="2024-01-14T19:08:26.302" v="1672" actId="478"/>
          <ac:spMkLst>
            <pc:docMk/>
            <pc:sldMk cId="2162302658" sldId="276"/>
            <ac:spMk id="2" creationId="{9D351250-72F9-617E-4A0B-D3B7B810E59C}"/>
          </ac:spMkLst>
        </pc:spChg>
        <pc:spChg chg="del mod topLvl">
          <ac:chgData name="Rodolfo Mei Pelinson" userId="c0c8c9c7057696f0" providerId="LiveId" clId="{33022175-E191-491A-8362-2CE644A8024A}" dt="2024-01-14T19:08:26.302" v="1672" actId="478"/>
          <ac:spMkLst>
            <pc:docMk/>
            <pc:sldMk cId="2162302658" sldId="276"/>
            <ac:spMk id="3" creationId="{0C3AC6A4-0C5B-20EB-0BED-705D0E809635}"/>
          </ac:spMkLst>
        </pc:spChg>
        <pc:spChg chg="del mod topLvl">
          <ac:chgData name="Rodolfo Mei Pelinson" userId="c0c8c9c7057696f0" providerId="LiveId" clId="{33022175-E191-491A-8362-2CE644A8024A}" dt="2024-01-14T19:08:26.302" v="1672" actId="478"/>
          <ac:spMkLst>
            <pc:docMk/>
            <pc:sldMk cId="2162302658" sldId="276"/>
            <ac:spMk id="4" creationId="{D40FDF04-9167-8E7D-1ADB-6704DF484840}"/>
          </ac:spMkLst>
        </pc:spChg>
        <pc:spChg chg="del mod topLvl">
          <ac:chgData name="Rodolfo Mei Pelinson" userId="c0c8c9c7057696f0" providerId="LiveId" clId="{33022175-E191-491A-8362-2CE644A8024A}" dt="2024-01-14T19:08:26.302" v="1672" actId="478"/>
          <ac:spMkLst>
            <pc:docMk/>
            <pc:sldMk cId="2162302658" sldId="276"/>
            <ac:spMk id="5" creationId="{70DB21C1-ACE3-FC79-D830-E65B38707C37}"/>
          </ac:spMkLst>
        </pc:spChg>
        <pc:spChg chg="mod topLvl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6" creationId="{A5794CB0-3092-7538-E79A-A1710E8F8B39}"/>
          </ac:spMkLst>
        </pc:spChg>
        <pc:spChg chg="del mod topLvl">
          <ac:chgData name="Rodolfo Mei Pelinson" userId="c0c8c9c7057696f0" providerId="LiveId" clId="{33022175-E191-491A-8362-2CE644A8024A}" dt="2024-01-14T19:08:23.772" v="1671" actId="478"/>
          <ac:spMkLst>
            <pc:docMk/>
            <pc:sldMk cId="2162302658" sldId="276"/>
            <ac:spMk id="8" creationId="{EE4720C5-5AC6-1474-FBCD-203D3D067663}"/>
          </ac:spMkLst>
        </pc:spChg>
        <pc:spChg chg="mod topLvl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9" creationId="{5E5D13C7-6072-9770-DD29-9560BB5698F7}"/>
          </ac:spMkLst>
        </pc:spChg>
        <pc:spChg chg="del mod topLvl">
          <ac:chgData name="Rodolfo Mei Pelinson" userId="c0c8c9c7057696f0" providerId="LiveId" clId="{33022175-E191-491A-8362-2CE644A8024A}" dt="2024-01-14T19:10:39.319" v="1768" actId="478"/>
          <ac:spMkLst>
            <pc:docMk/>
            <pc:sldMk cId="2162302658" sldId="276"/>
            <ac:spMk id="10" creationId="{DF745FF4-B29A-598F-B35C-EED01806D2DF}"/>
          </ac:spMkLst>
        </pc:spChg>
        <pc:spChg chg="del mod topLvl">
          <ac:chgData name="Rodolfo Mei Pelinson" userId="c0c8c9c7057696f0" providerId="LiveId" clId="{33022175-E191-491A-8362-2CE644A8024A}" dt="2024-01-14T19:08:23.772" v="1671" actId="478"/>
          <ac:spMkLst>
            <pc:docMk/>
            <pc:sldMk cId="2162302658" sldId="276"/>
            <ac:spMk id="11" creationId="{B3BD43F9-ADF0-EE9E-014C-0DCBA81CB4ED}"/>
          </ac:spMkLst>
        </pc:spChg>
        <pc:spChg chg="del mod topLvl">
          <ac:chgData name="Rodolfo Mei Pelinson" userId="c0c8c9c7057696f0" providerId="LiveId" clId="{33022175-E191-491A-8362-2CE644A8024A}" dt="2024-01-14T19:10:42.313" v="1770" actId="478"/>
          <ac:spMkLst>
            <pc:docMk/>
            <pc:sldMk cId="2162302658" sldId="276"/>
            <ac:spMk id="12" creationId="{AF4FDD75-1ACD-FE32-362E-0B78B38C4315}"/>
          </ac:spMkLst>
        </pc:spChg>
        <pc:spChg chg="del mod topLvl">
          <ac:chgData name="Rodolfo Mei Pelinson" userId="c0c8c9c7057696f0" providerId="LiveId" clId="{33022175-E191-491A-8362-2CE644A8024A}" dt="2024-01-14T19:10:42.313" v="1770" actId="478"/>
          <ac:spMkLst>
            <pc:docMk/>
            <pc:sldMk cId="2162302658" sldId="276"/>
            <ac:spMk id="13" creationId="{EAEE8151-C77A-893A-77C5-FD07C10D029F}"/>
          </ac:spMkLst>
        </pc:spChg>
        <pc:spChg chg="del mod topLvl">
          <ac:chgData name="Rodolfo Mei Pelinson" userId="c0c8c9c7057696f0" providerId="LiveId" clId="{33022175-E191-491A-8362-2CE644A8024A}" dt="2024-01-14T19:08:26.302" v="1672" actId="478"/>
          <ac:spMkLst>
            <pc:docMk/>
            <pc:sldMk cId="2162302658" sldId="276"/>
            <ac:spMk id="14" creationId="{F6BA353B-CF29-6EF1-9F21-530A255A5F77}"/>
          </ac:spMkLst>
        </pc:spChg>
        <pc:spChg chg="del mod topLvl">
          <ac:chgData name="Rodolfo Mei Pelinson" userId="c0c8c9c7057696f0" providerId="LiveId" clId="{33022175-E191-491A-8362-2CE644A8024A}" dt="2024-01-14T19:10:40.398" v="1769" actId="478"/>
          <ac:spMkLst>
            <pc:docMk/>
            <pc:sldMk cId="2162302658" sldId="276"/>
            <ac:spMk id="17" creationId="{0F592053-7499-0C4A-4E93-C32C8B53C768}"/>
          </ac:spMkLst>
        </pc:spChg>
        <pc:spChg chg="del mod topLvl">
          <ac:chgData name="Rodolfo Mei Pelinson" userId="c0c8c9c7057696f0" providerId="LiveId" clId="{33022175-E191-491A-8362-2CE644A8024A}" dt="2024-01-14T19:10:42.313" v="1770" actId="478"/>
          <ac:spMkLst>
            <pc:docMk/>
            <pc:sldMk cId="2162302658" sldId="276"/>
            <ac:spMk id="18" creationId="{CB0FACFF-0821-8CEF-46A8-E625441A5267}"/>
          </ac:spMkLst>
        </pc:spChg>
        <pc:spChg chg="del mod topLvl">
          <ac:chgData name="Rodolfo Mei Pelinson" userId="c0c8c9c7057696f0" providerId="LiveId" clId="{33022175-E191-491A-8362-2CE644A8024A}" dt="2024-01-14T19:08:26.302" v="1672" actId="478"/>
          <ac:spMkLst>
            <pc:docMk/>
            <pc:sldMk cId="2162302658" sldId="276"/>
            <ac:spMk id="20" creationId="{189097F1-0B93-85FE-949B-A61729EDD33D}"/>
          </ac:spMkLst>
        </pc:spChg>
        <pc:spChg chg="del mod topLvl">
          <ac:chgData name="Rodolfo Mei Pelinson" userId="c0c8c9c7057696f0" providerId="LiveId" clId="{33022175-E191-491A-8362-2CE644A8024A}" dt="2024-01-14T19:10:42.313" v="1770" actId="478"/>
          <ac:spMkLst>
            <pc:docMk/>
            <pc:sldMk cId="2162302658" sldId="276"/>
            <ac:spMk id="21" creationId="{2D2D0A8C-E847-8270-395C-8DEE69F7C421}"/>
          </ac:spMkLst>
        </pc:spChg>
        <pc:spChg chg="del mod topLvl">
          <ac:chgData name="Rodolfo Mei Pelinson" userId="c0c8c9c7057696f0" providerId="LiveId" clId="{33022175-E191-491A-8362-2CE644A8024A}" dt="2024-01-14T19:08:26.302" v="1672" actId="478"/>
          <ac:spMkLst>
            <pc:docMk/>
            <pc:sldMk cId="2162302658" sldId="276"/>
            <ac:spMk id="22" creationId="{9C3789FB-6B11-6C93-808C-77EB1F44CB94}"/>
          </ac:spMkLst>
        </pc:spChg>
        <pc:spChg chg="add mod">
          <ac:chgData name="Rodolfo Mei Pelinson" userId="c0c8c9c7057696f0" providerId="LiveId" clId="{33022175-E191-491A-8362-2CE644A8024A}" dt="2024-01-14T19:10:45.114" v="1771" actId="1076"/>
          <ac:spMkLst>
            <pc:docMk/>
            <pc:sldMk cId="2162302658" sldId="276"/>
            <ac:spMk id="23" creationId="{1BA62F71-22B4-6477-3F62-1E7DBF8FFE8E}"/>
          </ac:spMkLst>
        </pc:spChg>
        <pc:spChg chg="del mod topLvl">
          <ac:chgData name="Rodolfo Mei Pelinson" userId="c0c8c9c7057696f0" providerId="LiveId" clId="{33022175-E191-491A-8362-2CE644A8024A}" dt="2024-01-14T19:08:23.772" v="1671" actId="478"/>
          <ac:spMkLst>
            <pc:docMk/>
            <pc:sldMk cId="2162302658" sldId="276"/>
            <ac:spMk id="24" creationId="{DDC12CD4-DEDB-C1A4-8392-F97EABE0400E}"/>
          </ac:spMkLst>
        </pc:spChg>
        <pc:spChg chg="del mod topLvl">
          <ac:chgData name="Rodolfo Mei Pelinson" userId="c0c8c9c7057696f0" providerId="LiveId" clId="{33022175-E191-491A-8362-2CE644A8024A}" dt="2024-01-14T19:08:23.772" v="1671" actId="478"/>
          <ac:spMkLst>
            <pc:docMk/>
            <pc:sldMk cId="2162302658" sldId="276"/>
            <ac:spMk id="25" creationId="{96F65A5B-1C5B-82A0-D639-E02525525D09}"/>
          </ac:spMkLst>
        </pc:spChg>
        <pc:spChg chg="del mod topLvl">
          <ac:chgData name="Rodolfo Mei Pelinson" userId="c0c8c9c7057696f0" providerId="LiveId" clId="{33022175-E191-491A-8362-2CE644A8024A}" dt="2024-01-14T19:08:23.772" v="1671" actId="478"/>
          <ac:spMkLst>
            <pc:docMk/>
            <pc:sldMk cId="2162302658" sldId="276"/>
            <ac:spMk id="26" creationId="{26AD9A7D-9178-6837-3E01-29ABB554B60A}"/>
          </ac:spMkLst>
        </pc:spChg>
        <pc:spChg chg="del mod topLvl">
          <ac:chgData name="Rodolfo Mei Pelinson" userId="c0c8c9c7057696f0" providerId="LiveId" clId="{33022175-E191-491A-8362-2CE644A8024A}" dt="2024-01-14T19:08:23.772" v="1671" actId="478"/>
          <ac:spMkLst>
            <pc:docMk/>
            <pc:sldMk cId="2162302658" sldId="276"/>
            <ac:spMk id="27" creationId="{ECF2B71D-9541-A73E-FF3B-6BE30DE8746A}"/>
          </ac:spMkLst>
        </pc:spChg>
        <pc:spChg chg="del mod topLvl">
          <ac:chgData name="Rodolfo Mei Pelinson" userId="c0c8c9c7057696f0" providerId="LiveId" clId="{33022175-E191-491A-8362-2CE644A8024A}" dt="2024-01-14T19:08:23.772" v="1671" actId="478"/>
          <ac:spMkLst>
            <pc:docMk/>
            <pc:sldMk cId="2162302658" sldId="276"/>
            <ac:spMk id="28" creationId="{FDE9ACA9-368B-DA7E-19C9-62921A263695}"/>
          </ac:spMkLst>
        </pc:spChg>
        <pc:spChg chg="del mod topLvl">
          <ac:chgData name="Rodolfo Mei Pelinson" userId="c0c8c9c7057696f0" providerId="LiveId" clId="{33022175-E191-491A-8362-2CE644A8024A}" dt="2024-01-14T19:08:23.772" v="1671" actId="478"/>
          <ac:spMkLst>
            <pc:docMk/>
            <pc:sldMk cId="2162302658" sldId="276"/>
            <ac:spMk id="30" creationId="{7F43832C-1CA8-56ED-4E36-107C14449ACE}"/>
          </ac:spMkLst>
        </pc:spChg>
        <pc:spChg chg="del mod topLvl">
          <ac:chgData name="Rodolfo Mei Pelinson" userId="c0c8c9c7057696f0" providerId="LiveId" clId="{33022175-E191-491A-8362-2CE644A8024A}" dt="2024-01-14T19:08:26.302" v="1672" actId="478"/>
          <ac:spMkLst>
            <pc:docMk/>
            <pc:sldMk cId="2162302658" sldId="276"/>
            <ac:spMk id="37" creationId="{C3D20FEE-4628-6004-0EAF-7BB9B3A18B03}"/>
          </ac:spMkLst>
        </pc:spChg>
        <pc:spChg chg="del mod topLvl">
          <ac:chgData name="Rodolfo Mei Pelinson" userId="c0c8c9c7057696f0" providerId="LiveId" clId="{33022175-E191-491A-8362-2CE644A8024A}" dt="2024-01-14T19:08:26.302" v="1672" actId="478"/>
          <ac:spMkLst>
            <pc:docMk/>
            <pc:sldMk cId="2162302658" sldId="276"/>
            <ac:spMk id="38" creationId="{4FC0EAFF-1221-D962-CAD6-8B9AA628D230}"/>
          </ac:spMkLst>
        </pc:spChg>
        <pc:spChg chg="del mod topLvl">
          <ac:chgData name="Rodolfo Mei Pelinson" userId="c0c8c9c7057696f0" providerId="LiveId" clId="{33022175-E191-491A-8362-2CE644A8024A}" dt="2024-01-14T19:08:31.501" v="1674" actId="478"/>
          <ac:spMkLst>
            <pc:docMk/>
            <pc:sldMk cId="2162302658" sldId="276"/>
            <ac:spMk id="39" creationId="{3F8892BC-D219-9761-2725-84078ADAC843}"/>
          </ac:spMkLst>
        </pc:spChg>
        <pc:spChg chg="del mod topLvl">
          <ac:chgData name="Rodolfo Mei Pelinson" userId="c0c8c9c7057696f0" providerId="LiveId" clId="{33022175-E191-491A-8362-2CE644A8024A}" dt="2024-01-14T19:08:26.302" v="1672" actId="478"/>
          <ac:spMkLst>
            <pc:docMk/>
            <pc:sldMk cId="2162302658" sldId="276"/>
            <ac:spMk id="40" creationId="{0745E7E4-FB3B-9170-772F-3FF5C3729E6C}"/>
          </ac:spMkLst>
        </pc:spChg>
        <pc:spChg chg="del mod topLvl">
          <ac:chgData name="Rodolfo Mei Pelinson" userId="c0c8c9c7057696f0" providerId="LiveId" clId="{33022175-E191-491A-8362-2CE644A8024A}" dt="2024-01-14T19:08:26.302" v="1672" actId="478"/>
          <ac:spMkLst>
            <pc:docMk/>
            <pc:sldMk cId="2162302658" sldId="276"/>
            <ac:spMk id="41" creationId="{CEFF278F-C7A8-5158-A7A8-88203C5FD239}"/>
          </ac:spMkLst>
        </pc:spChg>
        <pc:spChg chg="del mod topLvl">
          <ac:chgData name="Rodolfo Mei Pelinson" userId="c0c8c9c7057696f0" providerId="LiveId" clId="{33022175-E191-491A-8362-2CE644A8024A}" dt="2024-01-14T19:08:26.302" v="1672" actId="478"/>
          <ac:spMkLst>
            <pc:docMk/>
            <pc:sldMk cId="2162302658" sldId="276"/>
            <ac:spMk id="42" creationId="{C425EDE4-10C0-E192-0147-9273D161EBB4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46" creationId="{D65843FC-9E36-4712-D2EA-290F37229076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47" creationId="{BA2064B6-7BC3-76CE-77C0-34C1BD3928A3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48" creationId="{E15B60C4-748F-E409-6334-4D7F8FEEF594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49" creationId="{38E1379B-7C7F-07CE-8E71-9DD7A961FBD2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50" creationId="{8E44C567-F2D9-7F70-8339-02864F167A19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51" creationId="{ABA3223A-0516-D712-F384-40ECB1B98A43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52" creationId="{45AA9064-3899-9DF8-98F6-F7D36557F87C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54" creationId="{7D5AC7EC-3F53-A08A-9FD9-912A2C2B0448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57" creationId="{B18149B8-77E5-1CBF-59B1-B707360E8501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58" creationId="{4083C57A-0322-E68A-FEE7-83B68FE3B4B3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59" creationId="{E4821DF8-2A58-874D-1C86-B23F388BFC5B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60" creationId="{DCB55D29-1D02-9011-95F1-85823425D834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61" creationId="{7DA601B8-CC8D-63FF-6924-DD5EF93D03C5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62" creationId="{036943C7-3979-E033-231E-DF704377CDF5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66" creationId="{CF89D5D6-18B3-A782-ABBC-3BF7F23235E0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67" creationId="{C115E8D6-4D17-A5F5-E15E-3372EA7801D9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68" creationId="{10BBD0A7-4842-5CCE-05BF-7ECF6574C158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69" creationId="{B3EB4BC5-3BC3-6EFB-4594-88603A612071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70" creationId="{A2C012F4-644C-52CE-3DCD-A45184B6C94C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71" creationId="{BEA0518F-6E71-5E35-2FA5-2EB544468ADD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72" creationId="{5F666D22-C7F5-5814-FF67-1316ACC9F72E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74" creationId="{E3540E00-D885-E70A-5A09-CFE7A1AF9572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77" creationId="{DA3E2CE6-8741-F796-9B0C-1DC2BC69C9F5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78" creationId="{EA0EEB5C-13A7-ACB8-6EE8-4F82BC9E50A6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79" creationId="{2734C0AA-D77D-4B48-1B19-880A51368DAD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80" creationId="{E40A14A0-2F1D-B546-5E53-DF72A8D32504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81" creationId="{C91446F3-2B98-0CE9-EF82-6B2D33F0FBC2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82" creationId="{A484EAB8-51DE-C7FD-0C1A-C22A7807F9D4}"/>
          </ac:spMkLst>
        </pc:spChg>
        <pc:spChg chg="del mod topLvl">
          <ac:chgData name="Rodolfo Mei Pelinson" userId="c0c8c9c7057696f0" providerId="LiveId" clId="{33022175-E191-491A-8362-2CE644A8024A}" dt="2024-01-14T19:08:34.491" v="1676" actId="478"/>
          <ac:spMkLst>
            <pc:docMk/>
            <pc:sldMk cId="2162302658" sldId="276"/>
            <ac:spMk id="83" creationId="{75CFC29D-D986-F744-5503-9066DFADE4C3}"/>
          </ac:spMkLst>
        </pc:spChg>
        <pc:spChg chg="del mod topLvl">
          <ac:chgData name="Rodolfo Mei Pelinson" userId="c0c8c9c7057696f0" providerId="LiveId" clId="{33022175-E191-491A-8362-2CE644A8024A}" dt="2024-01-14T19:08:26.302" v="1672" actId="478"/>
          <ac:spMkLst>
            <pc:docMk/>
            <pc:sldMk cId="2162302658" sldId="276"/>
            <ac:spMk id="86" creationId="{163788BE-3A7B-ABD1-05C7-3BB48CB2C1CA}"/>
          </ac:spMkLst>
        </pc:spChg>
        <pc:spChg chg="del mod topLvl">
          <ac:chgData name="Rodolfo Mei Pelinson" userId="c0c8c9c7057696f0" providerId="LiveId" clId="{33022175-E191-491A-8362-2CE644A8024A}" dt="2024-01-14T19:10:42.313" v="1770" actId="478"/>
          <ac:spMkLst>
            <pc:docMk/>
            <pc:sldMk cId="2162302658" sldId="276"/>
            <ac:spMk id="87" creationId="{4017A9B9-62C6-D046-D4AC-8DD09BEDAA64}"/>
          </ac:spMkLst>
        </pc:spChg>
        <pc:spChg chg="del mod topLvl">
          <ac:chgData name="Rodolfo Mei Pelinson" userId="c0c8c9c7057696f0" providerId="LiveId" clId="{33022175-E191-491A-8362-2CE644A8024A}" dt="2024-01-14T19:10:42.313" v="1770" actId="478"/>
          <ac:spMkLst>
            <pc:docMk/>
            <pc:sldMk cId="2162302658" sldId="276"/>
            <ac:spMk id="88" creationId="{11F7E57B-0B72-5C57-B139-2FC07AC16E3D}"/>
          </ac:spMkLst>
        </pc:spChg>
        <pc:spChg chg="del mod topLvl">
          <ac:chgData name="Rodolfo Mei Pelinson" userId="c0c8c9c7057696f0" providerId="LiveId" clId="{33022175-E191-491A-8362-2CE644A8024A}" dt="2024-01-14T19:08:23.772" v="1671" actId="478"/>
          <ac:spMkLst>
            <pc:docMk/>
            <pc:sldMk cId="2162302658" sldId="276"/>
            <ac:spMk id="89" creationId="{EA030E4A-7D4C-E4FE-0B03-41C1146C6C88}"/>
          </ac:spMkLst>
        </pc:spChg>
        <pc:spChg chg="del mod topLvl">
          <ac:chgData name="Rodolfo Mei Pelinson" userId="c0c8c9c7057696f0" providerId="LiveId" clId="{33022175-E191-491A-8362-2CE644A8024A}" dt="2024-01-14T19:08:23.772" v="1671" actId="478"/>
          <ac:spMkLst>
            <pc:docMk/>
            <pc:sldMk cId="2162302658" sldId="276"/>
            <ac:spMk id="90" creationId="{DDEDC931-BF21-7E45-B010-04BBCE347324}"/>
          </ac:spMkLst>
        </pc:spChg>
        <pc:spChg chg="del mod topLvl">
          <ac:chgData name="Rodolfo Mei Pelinson" userId="c0c8c9c7057696f0" providerId="LiveId" clId="{33022175-E191-491A-8362-2CE644A8024A}" dt="2024-01-14T19:08:26.302" v="1672" actId="478"/>
          <ac:spMkLst>
            <pc:docMk/>
            <pc:sldMk cId="2162302658" sldId="276"/>
            <ac:spMk id="92" creationId="{120C31AA-628D-6B10-57DF-623358E6E893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95" creationId="{B1DED30C-0656-954C-B0D7-594BC09962F2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97" creationId="{49BBA75D-8A96-C22D-7B85-9A95FD0A2A5A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103" creationId="{AA2BB20F-7B04-EF4F-5180-CF601B76422B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105" creationId="{88C165B8-E9A5-95EA-9BAA-F0B35AE9E045}"/>
          </ac:spMkLst>
        </pc:spChg>
        <pc:spChg chg="del mod topLvl">
          <ac:chgData name="Rodolfo Mei Pelinson" userId="c0c8c9c7057696f0" providerId="LiveId" clId="{33022175-E191-491A-8362-2CE644A8024A}" dt="2024-01-14T19:08:29.104" v="1673" actId="478"/>
          <ac:spMkLst>
            <pc:docMk/>
            <pc:sldMk cId="2162302658" sldId="276"/>
            <ac:spMk id="111" creationId="{E12E7157-CBC3-F620-9AFC-A63E77515E37}"/>
          </ac:spMkLst>
        </pc:spChg>
        <pc:spChg chg="del mod topLvl">
          <ac:chgData name="Rodolfo Mei Pelinson" userId="c0c8c9c7057696f0" providerId="LiveId" clId="{33022175-E191-491A-8362-2CE644A8024A}" dt="2024-01-14T19:08:26.302" v="1672" actId="478"/>
          <ac:spMkLst>
            <pc:docMk/>
            <pc:sldMk cId="2162302658" sldId="276"/>
            <ac:spMk id="114" creationId="{4CFD4C19-D089-49CB-F475-2FEF0EA91546}"/>
          </ac:spMkLst>
        </pc:spChg>
        <pc:spChg chg="mod topLvl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129" creationId="{182B965B-87A2-B161-D75A-C0C0F47D76BB}"/>
          </ac:spMkLst>
        </pc:spChg>
        <pc:spChg chg="mod topLvl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133" creationId="{EF18CF71-4DEE-FBDF-51EC-90BF6E6CDAC4}"/>
          </ac:spMkLst>
        </pc:spChg>
        <pc:spChg chg="del mod topLvl">
          <ac:chgData name="Rodolfo Mei Pelinson" userId="c0c8c9c7057696f0" providerId="LiveId" clId="{33022175-E191-491A-8362-2CE644A8024A}" dt="2024-01-14T19:08:23.772" v="1671" actId="478"/>
          <ac:spMkLst>
            <pc:docMk/>
            <pc:sldMk cId="2162302658" sldId="276"/>
            <ac:spMk id="162" creationId="{DC9FE064-3498-9BC9-313A-4A72E24A9B45}"/>
          </ac:spMkLst>
        </pc:spChg>
        <pc:spChg chg="del mod topLvl">
          <ac:chgData name="Rodolfo Mei Pelinson" userId="c0c8c9c7057696f0" providerId="LiveId" clId="{33022175-E191-491A-8362-2CE644A8024A}" dt="2024-01-14T19:08:23.772" v="1671" actId="478"/>
          <ac:spMkLst>
            <pc:docMk/>
            <pc:sldMk cId="2162302658" sldId="276"/>
            <ac:spMk id="166" creationId="{AAFE4ECF-4B20-EBE1-D1A0-33EAC0E35CAF}"/>
          </ac:spMkLst>
        </pc:spChg>
        <pc:spChg chg="del mod topLvl">
          <ac:chgData name="Rodolfo Mei Pelinson" userId="c0c8c9c7057696f0" providerId="LiveId" clId="{33022175-E191-491A-8362-2CE644A8024A}" dt="2024-01-14T19:08:26.302" v="1672" actId="478"/>
          <ac:spMkLst>
            <pc:docMk/>
            <pc:sldMk cId="2162302658" sldId="276"/>
            <ac:spMk id="178" creationId="{E08DB5F6-88D4-8509-7DED-890CC5DE305D}"/>
          </ac:spMkLst>
        </pc:spChg>
        <pc:spChg chg="del mod topLvl">
          <ac:chgData name="Rodolfo Mei Pelinson" userId="c0c8c9c7057696f0" providerId="LiveId" clId="{33022175-E191-491A-8362-2CE644A8024A}" dt="2024-01-14T19:10:42.313" v="1770" actId="478"/>
          <ac:spMkLst>
            <pc:docMk/>
            <pc:sldMk cId="2162302658" sldId="276"/>
            <ac:spMk id="196" creationId="{F8BF9331-CE8F-0FBA-7C63-5422CFD4131C}"/>
          </ac:spMkLst>
        </pc:spChg>
        <pc:spChg chg="del mod topLvl">
          <ac:chgData name="Rodolfo Mei Pelinson" userId="c0c8c9c7057696f0" providerId="LiveId" clId="{33022175-E191-491A-8362-2CE644A8024A}" dt="2024-01-14T19:10:42.313" v="1770" actId="478"/>
          <ac:spMkLst>
            <pc:docMk/>
            <pc:sldMk cId="2162302658" sldId="276"/>
            <ac:spMk id="198" creationId="{530CDEF1-97DF-0B29-806E-EE7DA25710A2}"/>
          </ac:spMkLst>
        </pc:spChg>
        <pc:spChg chg="del mod topLvl">
          <ac:chgData name="Rodolfo Mei Pelinson" userId="c0c8c9c7057696f0" providerId="LiveId" clId="{33022175-E191-491A-8362-2CE644A8024A}" dt="2024-01-14T19:08:23.772" v="1671" actId="478"/>
          <ac:spMkLst>
            <pc:docMk/>
            <pc:sldMk cId="2162302658" sldId="276"/>
            <ac:spMk id="218" creationId="{9DA44485-4E0B-577C-FC56-BE8257707BC4}"/>
          </ac:spMkLst>
        </pc:spChg>
        <pc:spChg chg="del mod topLvl">
          <ac:chgData name="Rodolfo Mei Pelinson" userId="c0c8c9c7057696f0" providerId="LiveId" clId="{33022175-E191-491A-8362-2CE644A8024A}" dt="2024-01-14T19:08:23.772" v="1671" actId="478"/>
          <ac:spMkLst>
            <pc:docMk/>
            <pc:sldMk cId="2162302658" sldId="276"/>
            <ac:spMk id="220" creationId="{385246BD-B6B8-0298-1B10-C876C9BC08F0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251" creationId="{A33BB9D5-68AF-BD01-B302-6DC090C72365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253" creationId="{8FF47554-9BB8-1D24-5A7C-EEC8B0EC91E8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273" creationId="{8EFBB216-11D8-721E-D5D8-6495801F413E}"/>
          </ac:spMkLst>
        </pc:spChg>
        <pc:spChg chg="mod">
          <ac:chgData name="Rodolfo Mei Pelinson" userId="c0c8c9c7057696f0" providerId="LiveId" clId="{33022175-E191-491A-8362-2CE644A8024A}" dt="2024-01-14T19:08:20.210" v="1670" actId="165"/>
          <ac:spMkLst>
            <pc:docMk/>
            <pc:sldMk cId="2162302658" sldId="276"/>
            <ac:spMk id="275" creationId="{3AA3FCC4-796E-E595-B6EC-73DBA36D8084}"/>
          </ac:spMkLst>
        </pc:spChg>
        <pc:grpChg chg="del">
          <ac:chgData name="Rodolfo Mei Pelinson" userId="c0c8c9c7057696f0" providerId="LiveId" clId="{33022175-E191-491A-8362-2CE644A8024A}" dt="2024-01-14T19:08:20.210" v="1670" actId="165"/>
          <ac:grpSpMkLst>
            <pc:docMk/>
            <pc:sldMk cId="2162302658" sldId="276"/>
            <ac:grpSpMk id="19" creationId="{6E11D0A0-442F-601B-AB73-6CC273908D2E}"/>
          </ac:grpSpMkLst>
        </pc:grpChg>
        <pc:grpChg chg="del mod topLvl">
          <ac:chgData name="Rodolfo Mei Pelinson" userId="c0c8c9c7057696f0" providerId="LiveId" clId="{33022175-E191-491A-8362-2CE644A8024A}" dt="2024-01-14T19:10:42.313" v="1770" actId="478"/>
          <ac:grpSpMkLst>
            <pc:docMk/>
            <pc:sldMk cId="2162302658" sldId="276"/>
            <ac:grpSpMk id="43" creationId="{ECC4AEA6-AE10-4A41-05D4-E81FD4668163}"/>
          </ac:grpSpMkLst>
        </pc:grpChg>
        <pc:grpChg chg="del mod topLvl">
          <ac:chgData name="Rodolfo Mei Pelinson" userId="c0c8c9c7057696f0" providerId="LiveId" clId="{33022175-E191-491A-8362-2CE644A8024A}" dt="2024-01-14T19:10:42.313" v="1770" actId="478"/>
          <ac:grpSpMkLst>
            <pc:docMk/>
            <pc:sldMk cId="2162302658" sldId="276"/>
            <ac:grpSpMk id="53" creationId="{75013715-39E7-14A2-A148-BF2AE3516D93}"/>
          </ac:grpSpMkLst>
        </pc:grpChg>
        <pc:grpChg chg="del mod topLvl">
          <ac:chgData name="Rodolfo Mei Pelinson" userId="c0c8c9c7057696f0" providerId="LiveId" clId="{33022175-E191-491A-8362-2CE644A8024A}" dt="2024-01-14T19:08:23.772" v="1671" actId="478"/>
          <ac:grpSpMkLst>
            <pc:docMk/>
            <pc:sldMk cId="2162302658" sldId="276"/>
            <ac:grpSpMk id="63" creationId="{C08F357F-2067-955C-084D-F54C6FA98178}"/>
          </ac:grpSpMkLst>
        </pc:grpChg>
        <pc:grpChg chg="del mod topLvl">
          <ac:chgData name="Rodolfo Mei Pelinson" userId="c0c8c9c7057696f0" providerId="LiveId" clId="{33022175-E191-491A-8362-2CE644A8024A}" dt="2024-01-14T19:08:23.772" v="1671" actId="478"/>
          <ac:grpSpMkLst>
            <pc:docMk/>
            <pc:sldMk cId="2162302658" sldId="276"/>
            <ac:grpSpMk id="73" creationId="{919BD615-AA77-78EB-C1A2-9EFC20FF6EC1}"/>
          </ac:grpSpMkLst>
        </pc:grpChg>
        <pc:grpChg chg="del mod topLvl">
          <ac:chgData name="Rodolfo Mei Pelinson" userId="c0c8c9c7057696f0" providerId="LiveId" clId="{33022175-E191-491A-8362-2CE644A8024A}" dt="2024-01-14T19:10:42.313" v="1770" actId="478"/>
          <ac:grpSpMkLst>
            <pc:docMk/>
            <pc:sldMk cId="2162302658" sldId="276"/>
            <ac:grpSpMk id="91" creationId="{48E82753-BC29-E7C3-C50F-1D3A736A12E4}"/>
          </ac:grpSpMkLst>
        </pc:grpChg>
        <pc:grpChg chg="del mod topLvl">
          <ac:chgData name="Rodolfo Mei Pelinson" userId="c0c8c9c7057696f0" providerId="LiveId" clId="{33022175-E191-491A-8362-2CE644A8024A}" dt="2024-01-14T19:10:42.313" v="1770" actId="478"/>
          <ac:grpSpMkLst>
            <pc:docMk/>
            <pc:sldMk cId="2162302658" sldId="276"/>
            <ac:grpSpMk id="96" creationId="{88A46ABC-5A2F-C73E-D7FA-3FE29D207972}"/>
          </ac:grpSpMkLst>
        </pc:grpChg>
        <pc:grpChg chg="del mod topLvl">
          <ac:chgData name="Rodolfo Mei Pelinson" userId="c0c8c9c7057696f0" providerId="LiveId" clId="{33022175-E191-491A-8362-2CE644A8024A}" dt="2024-01-14T19:08:23.772" v="1671" actId="478"/>
          <ac:grpSpMkLst>
            <pc:docMk/>
            <pc:sldMk cId="2162302658" sldId="276"/>
            <ac:grpSpMk id="100" creationId="{A46D31EF-FC0D-F293-6867-43BC97220B6A}"/>
          </ac:grpSpMkLst>
        </pc:grpChg>
        <pc:grpChg chg="del mod topLvl">
          <ac:chgData name="Rodolfo Mei Pelinson" userId="c0c8c9c7057696f0" providerId="LiveId" clId="{33022175-E191-491A-8362-2CE644A8024A}" dt="2024-01-14T19:08:23.772" v="1671" actId="478"/>
          <ac:grpSpMkLst>
            <pc:docMk/>
            <pc:sldMk cId="2162302658" sldId="276"/>
            <ac:grpSpMk id="104" creationId="{8DA7E695-98DB-CBD6-AF9B-4D6CC13FA455}"/>
          </ac:grpSpMkLst>
        </pc:grpChg>
        <pc:grpChg chg="del mod topLvl">
          <ac:chgData name="Rodolfo Mei Pelinson" userId="c0c8c9c7057696f0" providerId="LiveId" clId="{33022175-E191-491A-8362-2CE644A8024A}" dt="2024-01-14T19:10:42.313" v="1770" actId="478"/>
          <ac:grpSpMkLst>
            <pc:docMk/>
            <pc:sldMk cId="2162302658" sldId="276"/>
            <ac:grpSpMk id="241" creationId="{66B70A9C-9058-B796-F10B-688522E5EABB}"/>
          </ac:grpSpMkLst>
        </pc:grpChg>
        <pc:grpChg chg="del mod topLvl">
          <ac:chgData name="Rodolfo Mei Pelinson" userId="c0c8c9c7057696f0" providerId="LiveId" clId="{33022175-E191-491A-8362-2CE644A8024A}" dt="2024-01-14T19:10:42.313" v="1770" actId="478"/>
          <ac:grpSpMkLst>
            <pc:docMk/>
            <pc:sldMk cId="2162302658" sldId="276"/>
            <ac:grpSpMk id="252" creationId="{B3B8E47C-1B13-31A6-E46D-3BA1FB2FE454}"/>
          </ac:grpSpMkLst>
        </pc:grpChg>
        <pc:grpChg chg="del mod topLvl">
          <ac:chgData name="Rodolfo Mei Pelinson" userId="c0c8c9c7057696f0" providerId="LiveId" clId="{33022175-E191-491A-8362-2CE644A8024A}" dt="2024-01-14T19:08:23.772" v="1671" actId="478"/>
          <ac:grpSpMkLst>
            <pc:docMk/>
            <pc:sldMk cId="2162302658" sldId="276"/>
            <ac:grpSpMk id="263" creationId="{E62F64E4-20AB-AD55-01A0-126814835B84}"/>
          </ac:grpSpMkLst>
        </pc:grpChg>
        <pc:grpChg chg="del mod topLvl">
          <ac:chgData name="Rodolfo Mei Pelinson" userId="c0c8c9c7057696f0" providerId="LiveId" clId="{33022175-E191-491A-8362-2CE644A8024A}" dt="2024-01-14T19:08:23.772" v="1671" actId="478"/>
          <ac:grpSpMkLst>
            <pc:docMk/>
            <pc:sldMk cId="2162302658" sldId="276"/>
            <ac:grpSpMk id="274" creationId="{67C1F0A2-B37A-0F4B-E39C-1E2F2619858C}"/>
          </ac:grpSpMkLst>
        </pc:grpChg>
        <pc:cxnChg chg="del mod topLvl">
          <ac:chgData name="Rodolfo Mei Pelinson" userId="c0c8c9c7057696f0" providerId="LiveId" clId="{33022175-E191-491A-8362-2CE644A8024A}" dt="2024-01-14T19:08:26.302" v="1672" actId="478"/>
          <ac:cxnSpMkLst>
            <pc:docMk/>
            <pc:sldMk cId="2162302658" sldId="276"/>
            <ac:cxnSpMk id="7" creationId="{30647C89-1E1E-1827-8596-02F4ECD24E78}"/>
          </ac:cxnSpMkLst>
        </pc:cxnChg>
        <pc:cxnChg chg="del mod topLvl">
          <ac:chgData name="Rodolfo Mei Pelinson" userId="c0c8c9c7057696f0" providerId="LiveId" clId="{33022175-E191-491A-8362-2CE644A8024A}" dt="2024-01-14T19:08:26.302" v="1672" actId="478"/>
          <ac:cxnSpMkLst>
            <pc:docMk/>
            <pc:sldMk cId="2162302658" sldId="276"/>
            <ac:cxnSpMk id="15" creationId="{7E8ECB1A-C2C5-EA36-4BB9-7CB3BFC1A778}"/>
          </ac:cxnSpMkLst>
        </pc:cxnChg>
        <pc:cxnChg chg="del mod topLvl">
          <ac:chgData name="Rodolfo Mei Pelinson" userId="c0c8c9c7057696f0" providerId="LiveId" clId="{33022175-E191-491A-8362-2CE644A8024A}" dt="2024-01-14T19:08:26.302" v="1672" actId="478"/>
          <ac:cxnSpMkLst>
            <pc:docMk/>
            <pc:sldMk cId="2162302658" sldId="276"/>
            <ac:cxnSpMk id="16" creationId="{5D0D0C68-92E5-36B9-26B2-DE6B16BD1C5A}"/>
          </ac:cxnSpMkLst>
        </pc:cxnChg>
        <pc:cxnChg chg="del mod topLvl">
          <ac:chgData name="Rodolfo Mei Pelinson" userId="c0c8c9c7057696f0" providerId="LiveId" clId="{33022175-E191-491A-8362-2CE644A8024A}" dt="2024-01-14T19:10:42.313" v="1770" actId="478"/>
          <ac:cxnSpMkLst>
            <pc:docMk/>
            <pc:sldMk cId="2162302658" sldId="276"/>
            <ac:cxnSpMk id="31" creationId="{B22F2357-B66D-CC2A-94C8-E309EB7480F2}"/>
          </ac:cxnSpMkLst>
        </pc:cxnChg>
        <pc:cxnChg chg="del mod topLvl">
          <ac:chgData name="Rodolfo Mei Pelinson" userId="c0c8c9c7057696f0" providerId="LiveId" clId="{33022175-E191-491A-8362-2CE644A8024A}" dt="2024-01-14T19:08:26.302" v="1672" actId="478"/>
          <ac:cxnSpMkLst>
            <pc:docMk/>
            <pc:sldMk cId="2162302658" sldId="276"/>
            <ac:cxnSpMk id="33" creationId="{059FE557-3BE6-E2F4-0320-F997AE2D3E42}"/>
          </ac:cxnSpMkLst>
        </pc:cxnChg>
        <pc:cxnChg chg="del mod topLvl">
          <ac:chgData name="Rodolfo Mei Pelinson" userId="c0c8c9c7057696f0" providerId="LiveId" clId="{33022175-E191-491A-8362-2CE644A8024A}" dt="2024-01-14T19:08:26.302" v="1672" actId="478"/>
          <ac:cxnSpMkLst>
            <pc:docMk/>
            <pc:sldMk cId="2162302658" sldId="276"/>
            <ac:cxnSpMk id="34" creationId="{8BA31AC8-7052-886B-20F2-69918BF75056}"/>
          </ac:cxnSpMkLst>
        </pc:cxnChg>
        <pc:cxnChg chg="del mod topLvl">
          <ac:chgData name="Rodolfo Mei Pelinson" userId="c0c8c9c7057696f0" providerId="LiveId" clId="{33022175-E191-491A-8362-2CE644A8024A}" dt="2024-01-14T19:08:26.302" v="1672" actId="478"/>
          <ac:cxnSpMkLst>
            <pc:docMk/>
            <pc:sldMk cId="2162302658" sldId="276"/>
            <ac:cxnSpMk id="35" creationId="{7764D185-88FF-4D2A-D62C-BFB7BDC4FE5E}"/>
          </ac:cxnSpMkLst>
        </pc:cxnChg>
        <pc:cxnChg chg="del mod topLvl">
          <ac:chgData name="Rodolfo Mei Pelinson" userId="c0c8c9c7057696f0" providerId="LiveId" clId="{33022175-E191-491A-8362-2CE644A8024A}" dt="2024-01-14T19:08:26.302" v="1672" actId="478"/>
          <ac:cxnSpMkLst>
            <pc:docMk/>
            <pc:sldMk cId="2162302658" sldId="276"/>
            <ac:cxnSpMk id="36" creationId="{127875DA-1FEC-5E44-2EE8-4204CF473203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44" creationId="{E1776FC3-F4CF-72FE-3A75-D615AE2C2BEF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45" creationId="{EB76C026-2665-995A-FD17-B4E705DA5845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55" creationId="{DF9B17D8-FF42-FA63-5C6C-D8458C4D170E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56" creationId="{8E29872F-31DC-0A97-B8E6-01E1A2C60C9B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64" creationId="{A5EA3584-B150-BA9E-6A81-DF108451D9FE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65" creationId="{58F4CA2B-4A4B-B3D9-1669-D40B71BA0038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75" creationId="{D5A38CFE-412F-0E34-08BA-CDC63310609E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76" creationId="{68A9F69A-0625-1EF5-346B-06A48DC6D1DB}"/>
          </ac:cxnSpMkLst>
        </pc:cxnChg>
        <pc:cxnChg chg="del mod topLvl">
          <ac:chgData name="Rodolfo Mei Pelinson" userId="c0c8c9c7057696f0" providerId="LiveId" clId="{33022175-E191-491A-8362-2CE644A8024A}" dt="2024-01-14T19:08:26.302" v="1672" actId="478"/>
          <ac:cxnSpMkLst>
            <pc:docMk/>
            <pc:sldMk cId="2162302658" sldId="276"/>
            <ac:cxnSpMk id="84" creationId="{64D2E9DA-F6C4-0C82-B398-916BAD271FC2}"/>
          </ac:cxnSpMkLst>
        </pc:cxnChg>
        <pc:cxnChg chg="del mod topLvl">
          <ac:chgData name="Rodolfo Mei Pelinson" userId="c0c8c9c7057696f0" providerId="LiveId" clId="{33022175-E191-491A-8362-2CE644A8024A}" dt="2024-01-14T19:08:26.302" v="1672" actId="478"/>
          <ac:cxnSpMkLst>
            <pc:docMk/>
            <pc:sldMk cId="2162302658" sldId="276"/>
            <ac:cxnSpMk id="85" creationId="{CC44D95D-EF04-5631-3540-1107BA341448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93" creationId="{646DDEEE-EBFF-33B1-4BE1-F720F74C9CA6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94" creationId="{357F788B-C135-297C-BA1F-D288FE36DED0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98" creationId="{D17B0397-03D6-308D-4A19-2CBC7219C50C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99" creationId="{DC299818-FA61-1F41-4362-224719685DA4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101" creationId="{61CB7DD7-72B5-E0A2-E30E-8EF5FA38DEC1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102" creationId="{2140B808-7244-94B0-105D-D1592598EB08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106" creationId="{D0152505-16D7-C6D3-D3C0-6E37B05E26A6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107" creationId="{7F9F985D-5DFB-5C7A-B140-E3E20709A243}"/>
          </ac:cxnSpMkLst>
        </pc:cxnChg>
        <pc:cxnChg chg="mod topLvl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119" creationId="{CE4408A5-D792-CFD4-0836-84528F27155A}"/>
          </ac:cxnSpMkLst>
        </pc:cxnChg>
        <pc:cxnChg chg="mod topLvl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120" creationId="{F863D105-F580-B57B-134A-6756D051A06C}"/>
          </ac:cxnSpMkLst>
        </pc:cxnChg>
        <pc:cxnChg chg="mod topLvl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135" creationId="{A64B8FB2-40C7-8B50-ACE6-DBFF4EEB0D8A}"/>
          </ac:cxnSpMkLst>
        </pc:cxnChg>
        <pc:cxnChg chg="mod topLvl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136" creationId="{12FA6284-02FE-2622-E8A9-AE7634CF20DF}"/>
          </ac:cxnSpMkLst>
        </pc:cxnChg>
        <pc:cxnChg chg="del mod topLvl">
          <ac:chgData name="Rodolfo Mei Pelinson" userId="c0c8c9c7057696f0" providerId="LiveId" clId="{33022175-E191-491A-8362-2CE644A8024A}" dt="2024-01-14T19:08:23.772" v="1671" actId="478"/>
          <ac:cxnSpMkLst>
            <pc:docMk/>
            <pc:sldMk cId="2162302658" sldId="276"/>
            <ac:cxnSpMk id="151" creationId="{9A1E361A-B6E8-9B21-215E-B57279C72E7A}"/>
          </ac:cxnSpMkLst>
        </pc:cxnChg>
        <pc:cxnChg chg="del mod topLvl">
          <ac:chgData name="Rodolfo Mei Pelinson" userId="c0c8c9c7057696f0" providerId="LiveId" clId="{33022175-E191-491A-8362-2CE644A8024A}" dt="2024-01-14T19:08:23.772" v="1671" actId="478"/>
          <ac:cxnSpMkLst>
            <pc:docMk/>
            <pc:sldMk cId="2162302658" sldId="276"/>
            <ac:cxnSpMk id="152" creationId="{A88EEE8F-352D-B993-A256-38C9C76CF63E}"/>
          </ac:cxnSpMkLst>
        </pc:cxnChg>
        <pc:cxnChg chg="del mod topLvl">
          <ac:chgData name="Rodolfo Mei Pelinson" userId="c0c8c9c7057696f0" providerId="LiveId" clId="{33022175-E191-491A-8362-2CE644A8024A}" dt="2024-01-14T19:08:26.302" v="1672" actId="478"/>
          <ac:cxnSpMkLst>
            <pc:docMk/>
            <pc:sldMk cId="2162302658" sldId="276"/>
            <ac:cxnSpMk id="165" creationId="{05A4CC28-D7AE-289D-6716-F07B2EE60D99}"/>
          </ac:cxnSpMkLst>
        </pc:cxnChg>
        <pc:cxnChg chg="del mod topLvl">
          <ac:chgData name="Rodolfo Mei Pelinson" userId="c0c8c9c7057696f0" providerId="LiveId" clId="{33022175-E191-491A-8362-2CE644A8024A}" dt="2024-01-14T19:08:23.772" v="1671" actId="478"/>
          <ac:cxnSpMkLst>
            <pc:docMk/>
            <pc:sldMk cId="2162302658" sldId="276"/>
            <ac:cxnSpMk id="167" creationId="{2576F938-61BF-19A2-1A25-E7F71464764F}"/>
          </ac:cxnSpMkLst>
        </pc:cxnChg>
        <pc:cxnChg chg="del mod topLvl">
          <ac:chgData name="Rodolfo Mei Pelinson" userId="c0c8c9c7057696f0" providerId="LiveId" clId="{33022175-E191-491A-8362-2CE644A8024A}" dt="2024-01-14T19:08:23.772" v="1671" actId="478"/>
          <ac:cxnSpMkLst>
            <pc:docMk/>
            <pc:sldMk cId="2162302658" sldId="276"/>
            <ac:cxnSpMk id="168" creationId="{A532912F-BEFF-9C1E-AE54-DED2A9A7133E}"/>
          </ac:cxnSpMkLst>
        </pc:cxnChg>
        <pc:cxnChg chg="del mod topLvl">
          <ac:chgData name="Rodolfo Mei Pelinson" userId="c0c8c9c7057696f0" providerId="LiveId" clId="{33022175-E191-491A-8362-2CE644A8024A}" dt="2024-01-14T19:08:26.302" v="1672" actId="478"/>
          <ac:cxnSpMkLst>
            <pc:docMk/>
            <pc:sldMk cId="2162302658" sldId="276"/>
            <ac:cxnSpMk id="176" creationId="{05D647F9-1F5D-9BAD-34F6-88F15B8871F2}"/>
          </ac:cxnSpMkLst>
        </pc:cxnChg>
        <pc:cxnChg chg="del mod topLvl">
          <ac:chgData name="Rodolfo Mei Pelinson" userId="c0c8c9c7057696f0" providerId="LiveId" clId="{33022175-E191-491A-8362-2CE644A8024A}" dt="2024-01-14T19:08:26.302" v="1672" actId="478"/>
          <ac:cxnSpMkLst>
            <pc:docMk/>
            <pc:sldMk cId="2162302658" sldId="276"/>
            <ac:cxnSpMk id="177" creationId="{EA6C0758-D813-DFCF-9389-F9EF206E2F24}"/>
          </ac:cxnSpMkLst>
        </pc:cxnChg>
        <pc:cxnChg chg="del mod topLvl">
          <ac:chgData name="Rodolfo Mei Pelinson" userId="c0c8c9c7057696f0" providerId="LiveId" clId="{33022175-E191-491A-8362-2CE644A8024A}" dt="2024-01-14T19:10:42.313" v="1770" actId="478"/>
          <ac:cxnSpMkLst>
            <pc:docMk/>
            <pc:sldMk cId="2162302658" sldId="276"/>
            <ac:cxnSpMk id="187" creationId="{31F3C085-CBFE-9FCE-78C4-DA579C5F645D}"/>
          </ac:cxnSpMkLst>
        </pc:cxnChg>
        <pc:cxnChg chg="del mod topLvl">
          <ac:chgData name="Rodolfo Mei Pelinson" userId="c0c8c9c7057696f0" providerId="LiveId" clId="{33022175-E191-491A-8362-2CE644A8024A}" dt="2024-01-14T19:10:42.313" v="1770" actId="478"/>
          <ac:cxnSpMkLst>
            <pc:docMk/>
            <pc:sldMk cId="2162302658" sldId="276"/>
            <ac:cxnSpMk id="199" creationId="{BE5C2A7A-5671-AA06-2E96-5F12E710FF71}"/>
          </ac:cxnSpMkLst>
        </pc:cxnChg>
        <pc:cxnChg chg="del mod topLvl">
          <ac:chgData name="Rodolfo Mei Pelinson" userId="c0c8c9c7057696f0" providerId="LiveId" clId="{33022175-E191-491A-8362-2CE644A8024A}" dt="2024-01-14T19:10:42.313" v="1770" actId="478"/>
          <ac:cxnSpMkLst>
            <pc:docMk/>
            <pc:sldMk cId="2162302658" sldId="276"/>
            <ac:cxnSpMk id="200" creationId="{58AC8A26-EEF3-08F1-50BC-EB9649122C6B}"/>
          </ac:cxnSpMkLst>
        </pc:cxnChg>
        <pc:cxnChg chg="del mod topLvl">
          <ac:chgData name="Rodolfo Mei Pelinson" userId="c0c8c9c7057696f0" providerId="LiveId" clId="{33022175-E191-491A-8362-2CE644A8024A}" dt="2024-01-14T19:08:23.772" v="1671" actId="478"/>
          <ac:cxnSpMkLst>
            <pc:docMk/>
            <pc:sldMk cId="2162302658" sldId="276"/>
            <ac:cxnSpMk id="209" creationId="{D58C0A8D-B953-8F30-EDE8-1331BB3D1146}"/>
          </ac:cxnSpMkLst>
        </pc:cxnChg>
        <pc:cxnChg chg="del mod topLvl">
          <ac:chgData name="Rodolfo Mei Pelinson" userId="c0c8c9c7057696f0" providerId="LiveId" clId="{33022175-E191-491A-8362-2CE644A8024A}" dt="2024-01-14T19:08:23.772" v="1671" actId="478"/>
          <ac:cxnSpMkLst>
            <pc:docMk/>
            <pc:sldMk cId="2162302658" sldId="276"/>
            <ac:cxnSpMk id="210" creationId="{545D743A-1DE8-554F-7209-9BF0F95C40EB}"/>
          </ac:cxnSpMkLst>
        </pc:cxnChg>
        <pc:cxnChg chg="del mod topLvl">
          <ac:chgData name="Rodolfo Mei Pelinson" userId="c0c8c9c7057696f0" providerId="LiveId" clId="{33022175-E191-491A-8362-2CE644A8024A}" dt="2024-01-14T19:08:23.772" v="1671" actId="478"/>
          <ac:cxnSpMkLst>
            <pc:docMk/>
            <pc:sldMk cId="2162302658" sldId="276"/>
            <ac:cxnSpMk id="221" creationId="{DB65175E-3586-E20E-8D1C-070B0B1713F0}"/>
          </ac:cxnSpMkLst>
        </pc:cxnChg>
        <pc:cxnChg chg="del mod topLvl">
          <ac:chgData name="Rodolfo Mei Pelinson" userId="c0c8c9c7057696f0" providerId="LiveId" clId="{33022175-E191-491A-8362-2CE644A8024A}" dt="2024-01-14T19:08:23.772" v="1671" actId="478"/>
          <ac:cxnSpMkLst>
            <pc:docMk/>
            <pc:sldMk cId="2162302658" sldId="276"/>
            <ac:cxnSpMk id="222" creationId="{244FEB25-2D72-CBC4-8C95-E1C0C7AD35EE}"/>
          </ac:cxnSpMkLst>
        </pc:cxnChg>
        <pc:cxnChg chg="del mod topLvl">
          <ac:chgData name="Rodolfo Mei Pelinson" userId="c0c8c9c7057696f0" providerId="LiveId" clId="{33022175-E191-491A-8362-2CE644A8024A}" dt="2024-01-14T19:08:26.302" v="1672" actId="478"/>
          <ac:cxnSpMkLst>
            <pc:docMk/>
            <pc:sldMk cId="2162302658" sldId="276"/>
            <ac:cxnSpMk id="230" creationId="{22A683F4-B80A-18CA-2001-ABFEABAD2BAF}"/>
          </ac:cxnSpMkLst>
        </pc:cxnChg>
        <pc:cxnChg chg="del mod topLvl">
          <ac:chgData name="Rodolfo Mei Pelinson" userId="c0c8c9c7057696f0" providerId="LiveId" clId="{33022175-E191-491A-8362-2CE644A8024A}" dt="2024-01-14T19:08:26.302" v="1672" actId="478"/>
          <ac:cxnSpMkLst>
            <pc:docMk/>
            <pc:sldMk cId="2162302658" sldId="276"/>
            <ac:cxnSpMk id="231" creationId="{7FCF61B2-54EB-2FA6-4837-AE2609A339CE}"/>
          </ac:cxnSpMkLst>
        </pc:cxnChg>
        <pc:cxnChg chg="del mod topLvl">
          <ac:chgData name="Rodolfo Mei Pelinson" userId="c0c8c9c7057696f0" providerId="LiveId" clId="{33022175-E191-491A-8362-2CE644A8024A}" dt="2024-01-14T19:08:26.302" v="1672" actId="478"/>
          <ac:cxnSpMkLst>
            <pc:docMk/>
            <pc:sldMk cId="2162302658" sldId="276"/>
            <ac:cxnSpMk id="232" creationId="{60322CB8-A381-90F5-40B2-B3B0EFE69F7C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242" creationId="{BB74981F-045A-36A3-1A8E-389DD2B02100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243" creationId="{29B67B3E-6D35-569A-AE2B-6DF3E36B4815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254" creationId="{4D44468A-2237-F819-C6BF-D5826B866D27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255" creationId="{2C56E8E6-6FF7-F337-2E47-4BB1A7497CCA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264" creationId="{979F3CF1-968D-65CF-C842-F8B6EF3060C0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265" creationId="{977BE023-9D24-4CE2-B592-B4F0EA2FDA0F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276" creationId="{214F211B-BD99-2B35-9F98-B07A6742806E}"/>
          </ac:cxnSpMkLst>
        </pc:cxnChg>
        <pc:cxnChg chg="mod">
          <ac:chgData name="Rodolfo Mei Pelinson" userId="c0c8c9c7057696f0" providerId="LiveId" clId="{33022175-E191-491A-8362-2CE644A8024A}" dt="2024-01-14T19:08:20.210" v="1670" actId="165"/>
          <ac:cxnSpMkLst>
            <pc:docMk/>
            <pc:sldMk cId="2162302658" sldId="276"/>
            <ac:cxnSpMk id="277" creationId="{3861D08A-FAA4-0731-B620-49B715AF5B0E}"/>
          </ac:cxnSpMkLst>
        </pc:cxnChg>
      </pc:sldChg>
      <pc:sldChg chg="addSp delSp modSp add mod">
        <pc:chgData name="Rodolfo Mei Pelinson" userId="c0c8c9c7057696f0" providerId="LiveId" clId="{33022175-E191-491A-8362-2CE644A8024A}" dt="2024-01-15T13:24:35.396" v="1935" actId="404"/>
        <pc:sldMkLst>
          <pc:docMk/>
          <pc:sldMk cId="332638172" sldId="277"/>
        </pc:sldMkLst>
        <pc:spChg chg="mod topLvl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2" creationId="{9D351250-72F9-617E-4A0B-D3B7B810E59C}"/>
          </ac:spMkLst>
        </pc:spChg>
        <pc:spChg chg="mod topLvl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3" creationId="{0C3AC6A4-0C5B-20EB-0BED-705D0E809635}"/>
          </ac:spMkLst>
        </pc:spChg>
        <pc:spChg chg="mod topLvl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4" creationId="{D40FDF04-9167-8E7D-1ADB-6704DF484840}"/>
          </ac:spMkLst>
        </pc:spChg>
        <pc:spChg chg="mod topLvl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5" creationId="{70DB21C1-ACE3-FC79-D830-E65B38707C37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6" creationId="{A5794CB0-3092-7538-E79A-A1710E8F8B39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8" creationId="{EE4720C5-5AC6-1474-FBCD-203D3D067663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9" creationId="{5E5D13C7-6072-9770-DD29-9560BB5698F7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10" creationId="{DF745FF4-B29A-598F-B35C-EED01806D2DF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11" creationId="{B3BD43F9-ADF0-EE9E-014C-0DCBA81CB4ED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12" creationId="{AF4FDD75-1ACD-FE32-362E-0B78B38C4315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13" creationId="{EAEE8151-C77A-893A-77C5-FD07C10D029F}"/>
          </ac:spMkLst>
        </pc:spChg>
        <pc:spChg chg="mod topLvl">
          <ac:chgData name="Rodolfo Mei Pelinson" userId="c0c8c9c7057696f0" providerId="LiveId" clId="{33022175-E191-491A-8362-2CE644A8024A}" dt="2024-01-15T13:24:35.396" v="1935" actId="404"/>
          <ac:spMkLst>
            <pc:docMk/>
            <pc:sldMk cId="332638172" sldId="277"/>
            <ac:spMk id="14" creationId="{F6BA353B-CF29-6EF1-9F21-530A255A5F77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17" creationId="{0F592053-7499-0C4A-4E93-C32C8B53C768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18" creationId="{CB0FACFF-0821-8CEF-46A8-E625441A5267}"/>
          </ac:spMkLst>
        </pc:spChg>
        <pc:spChg chg="mod topLvl">
          <ac:chgData name="Rodolfo Mei Pelinson" userId="c0c8c9c7057696f0" providerId="LiveId" clId="{33022175-E191-491A-8362-2CE644A8024A}" dt="2024-01-15T13:24:35.396" v="1935" actId="404"/>
          <ac:spMkLst>
            <pc:docMk/>
            <pc:sldMk cId="332638172" sldId="277"/>
            <ac:spMk id="20" creationId="{189097F1-0B93-85FE-949B-A61729EDD33D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21" creationId="{2D2D0A8C-E847-8270-395C-8DEE69F7C421}"/>
          </ac:spMkLst>
        </pc:spChg>
        <pc:spChg chg="mod topLvl">
          <ac:chgData name="Rodolfo Mei Pelinson" userId="c0c8c9c7057696f0" providerId="LiveId" clId="{33022175-E191-491A-8362-2CE644A8024A}" dt="2024-01-15T13:24:35.396" v="1935" actId="404"/>
          <ac:spMkLst>
            <pc:docMk/>
            <pc:sldMk cId="332638172" sldId="277"/>
            <ac:spMk id="22" creationId="{9C3789FB-6B11-6C93-808C-77EB1F44CB94}"/>
          </ac:spMkLst>
        </pc:spChg>
        <pc:spChg chg="add">
          <ac:chgData name="Rodolfo Mei Pelinson" userId="c0c8c9c7057696f0" providerId="LiveId" clId="{33022175-E191-491A-8362-2CE644A8024A}" dt="2024-01-14T19:09:58.516" v="1752" actId="11529"/>
          <ac:spMkLst>
            <pc:docMk/>
            <pc:sldMk cId="332638172" sldId="277"/>
            <ac:spMk id="23" creationId="{39277FE8-5EB3-C0C1-4336-86802C55B3A5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24" creationId="{DDC12CD4-DEDB-C1A4-8392-F97EABE0400E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25" creationId="{96F65A5B-1C5B-82A0-D639-E02525525D09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26" creationId="{26AD9A7D-9178-6837-3E01-29ABB554B60A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27" creationId="{ECF2B71D-9541-A73E-FF3B-6BE30DE8746A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28" creationId="{FDE9ACA9-368B-DA7E-19C9-62921A263695}"/>
          </ac:spMkLst>
        </pc:spChg>
        <pc:spChg chg="add mod">
          <ac:chgData name="Rodolfo Mei Pelinson" userId="c0c8c9c7057696f0" providerId="LiveId" clId="{33022175-E191-491A-8362-2CE644A8024A}" dt="2024-01-14T19:10:01.986" v="1754" actId="1076"/>
          <ac:spMkLst>
            <pc:docMk/>
            <pc:sldMk cId="332638172" sldId="277"/>
            <ac:spMk id="29" creationId="{F76E35B6-47DF-424E-9824-1B054D12AD9A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30" creationId="{7F43832C-1CA8-56ED-4E36-107C14449ACE}"/>
          </ac:spMkLst>
        </pc:spChg>
        <pc:spChg chg="add mod">
          <ac:chgData name="Rodolfo Mei Pelinson" userId="c0c8c9c7057696f0" providerId="LiveId" clId="{33022175-E191-491A-8362-2CE644A8024A}" dt="2024-01-14T19:10:16.120" v="1763" actId="14100"/>
          <ac:spMkLst>
            <pc:docMk/>
            <pc:sldMk cId="332638172" sldId="277"/>
            <ac:spMk id="32" creationId="{C5089BD0-E3F8-9154-B5B0-9B84AF6E7F7C}"/>
          </ac:spMkLst>
        </pc:spChg>
        <pc:spChg chg="mod topLvl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37" creationId="{C3D20FEE-4628-6004-0EAF-7BB9B3A18B03}"/>
          </ac:spMkLst>
        </pc:spChg>
        <pc:spChg chg="mod topLvl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38" creationId="{4FC0EAFF-1221-D962-CAD6-8B9AA628D230}"/>
          </ac:spMkLst>
        </pc:spChg>
        <pc:spChg chg="mod topLvl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39" creationId="{3F8892BC-D219-9761-2725-84078ADAC843}"/>
          </ac:spMkLst>
        </pc:spChg>
        <pc:spChg chg="mod topLvl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40" creationId="{0745E7E4-FB3B-9170-772F-3FF5C3729E6C}"/>
          </ac:spMkLst>
        </pc:spChg>
        <pc:spChg chg="mod topLvl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41" creationId="{CEFF278F-C7A8-5158-A7A8-88203C5FD239}"/>
          </ac:spMkLst>
        </pc:spChg>
        <pc:spChg chg="mod topLvl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42" creationId="{C425EDE4-10C0-E192-0147-9273D161EBB4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46" creationId="{D65843FC-9E36-4712-D2EA-290F37229076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47" creationId="{BA2064B6-7BC3-76CE-77C0-34C1BD3928A3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48" creationId="{E15B60C4-748F-E409-6334-4D7F8FEEF594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49" creationId="{38E1379B-7C7F-07CE-8E71-9DD7A961FBD2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50" creationId="{8E44C567-F2D9-7F70-8339-02864F167A19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51" creationId="{ABA3223A-0516-D712-F384-40ECB1B98A43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52" creationId="{45AA9064-3899-9DF8-98F6-F7D36557F87C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54" creationId="{7D5AC7EC-3F53-A08A-9FD9-912A2C2B0448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57" creationId="{B18149B8-77E5-1CBF-59B1-B707360E8501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58" creationId="{4083C57A-0322-E68A-FEE7-83B68FE3B4B3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59" creationId="{E4821DF8-2A58-874D-1C86-B23F388BFC5B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60" creationId="{DCB55D29-1D02-9011-95F1-85823425D834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61" creationId="{7DA601B8-CC8D-63FF-6924-DD5EF93D03C5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62" creationId="{036943C7-3979-E033-231E-DF704377CDF5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66" creationId="{CF89D5D6-18B3-A782-ABBC-3BF7F23235E0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67" creationId="{C115E8D6-4D17-A5F5-E15E-3372EA7801D9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68" creationId="{10BBD0A7-4842-5CCE-05BF-7ECF6574C158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69" creationId="{B3EB4BC5-3BC3-6EFB-4594-88603A612071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70" creationId="{A2C012F4-644C-52CE-3DCD-A45184B6C94C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71" creationId="{BEA0518F-6E71-5E35-2FA5-2EB544468ADD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72" creationId="{5F666D22-C7F5-5814-FF67-1316ACC9F72E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74" creationId="{E3540E00-D885-E70A-5A09-CFE7A1AF9572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77" creationId="{DA3E2CE6-8741-F796-9B0C-1DC2BC69C9F5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78" creationId="{EA0EEB5C-13A7-ACB8-6EE8-4F82BC9E50A6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79" creationId="{2734C0AA-D77D-4B48-1B19-880A51368DAD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80" creationId="{E40A14A0-2F1D-B546-5E53-DF72A8D32504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81" creationId="{C91446F3-2B98-0CE9-EF82-6B2D33F0FBC2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82" creationId="{A484EAB8-51DE-C7FD-0C1A-C22A7807F9D4}"/>
          </ac:spMkLst>
        </pc:spChg>
        <pc:spChg chg="mod topLvl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83" creationId="{75CFC29D-D986-F744-5503-9066DFADE4C3}"/>
          </ac:spMkLst>
        </pc:spChg>
        <pc:spChg chg="mod topLvl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86" creationId="{163788BE-3A7B-ABD1-05C7-3BB48CB2C1CA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87" creationId="{4017A9B9-62C6-D046-D4AC-8DD09BEDAA64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88" creationId="{11F7E57B-0B72-5C57-B139-2FC07AC16E3D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89" creationId="{EA030E4A-7D4C-E4FE-0B03-41C1146C6C88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90" creationId="{DDEDC931-BF21-7E45-B010-04BBCE347324}"/>
          </ac:spMkLst>
        </pc:spChg>
        <pc:spChg chg="mod topLvl">
          <ac:chgData name="Rodolfo Mei Pelinson" userId="c0c8c9c7057696f0" providerId="LiveId" clId="{33022175-E191-491A-8362-2CE644A8024A}" dt="2024-01-15T13:24:35.396" v="1935" actId="404"/>
          <ac:spMkLst>
            <pc:docMk/>
            <pc:sldMk cId="332638172" sldId="277"/>
            <ac:spMk id="92" creationId="{120C31AA-628D-6B10-57DF-623358E6E893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95" creationId="{B1DED30C-0656-954C-B0D7-594BC09962F2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97" creationId="{49BBA75D-8A96-C22D-7B85-9A95FD0A2A5A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103" creationId="{AA2BB20F-7B04-EF4F-5180-CF601B76422B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105" creationId="{88C165B8-E9A5-95EA-9BAA-F0B35AE9E045}"/>
          </ac:spMkLst>
        </pc:spChg>
        <pc:spChg chg="add mod">
          <ac:chgData name="Rodolfo Mei Pelinson" userId="c0c8c9c7057696f0" providerId="LiveId" clId="{33022175-E191-491A-8362-2CE644A8024A}" dt="2024-01-14T19:10:23.496" v="1765" actId="1076"/>
          <ac:spMkLst>
            <pc:docMk/>
            <pc:sldMk cId="332638172" sldId="277"/>
            <ac:spMk id="108" creationId="{ADF693C0-A9DE-2CF5-C019-1FAC7AF3E17B}"/>
          </ac:spMkLst>
        </pc:spChg>
        <pc:spChg chg="mod topLvl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111" creationId="{E12E7157-CBC3-F620-9AFC-A63E77515E37}"/>
          </ac:spMkLst>
        </pc:spChg>
        <pc:spChg chg="mod topLvl">
          <ac:chgData name="Rodolfo Mei Pelinson" userId="c0c8c9c7057696f0" providerId="LiveId" clId="{33022175-E191-491A-8362-2CE644A8024A}" dt="2024-01-15T13:24:35.396" v="1935" actId="404"/>
          <ac:spMkLst>
            <pc:docMk/>
            <pc:sldMk cId="332638172" sldId="277"/>
            <ac:spMk id="114" creationId="{4CFD4C19-D089-49CB-F475-2FEF0EA91546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129" creationId="{182B965B-87A2-B161-D75A-C0C0F47D76BB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133" creationId="{EF18CF71-4DEE-FBDF-51EC-90BF6E6CDAC4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162" creationId="{DC9FE064-3498-9BC9-313A-4A72E24A9B45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166" creationId="{AAFE4ECF-4B20-EBE1-D1A0-33EAC0E35CAF}"/>
          </ac:spMkLst>
        </pc:spChg>
        <pc:spChg chg="mod topLvl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178" creationId="{E08DB5F6-88D4-8509-7DED-890CC5DE305D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196" creationId="{F8BF9331-CE8F-0FBA-7C63-5422CFD4131C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198" creationId="{530CDEF1-97DF-0B29-806E-EE7DA25710A2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218" creationId="{9DA44485-4E0B-577C-FC56-BE8257707BC4}"/>
          </ac:spMkLst>
        </pc:spChg>
        <pc:spChg chg="del mod topLvl">
          <ac:chgData name="Rodolfo Mei Pelinson" userId="c0c8c9c7057696f0" providerId="LiveId" clId="{33022175-E191-491A-8362-2CE644A8024A}" dt="2024-01-14T19:09:53.193" v="1751" actId="478"/>
          <ac:spMkLst>
            <pc:docMk/>
            <pc:sldMk cId="332638172" sldId="277"/>
            <ac:spMk id="220" creationId="{385246BD-B6B8-0298-1B10-C876C9BC08F0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251" creationId="{A33BB9D5-68AF-BD01-B302-6DC090C72365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253" creationId="{8FF47554-9BB8-1D24-5A7C-EEC8B0EC91E8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273" creationId="{8EFBB216-11D8-721E-D5D8-6495801F413E}"/>
          </ac:spMkLst>
        </pc:spChg>
        <pc:spChg chg="mod">
          <ac:chgData name="Rodolfo Mei Pelinson" userId="c0c8c9c7057696f0" providerId="LiveId" clId="{33022175-E191-491A-8362-2CE644A8024A}" dt="2024-01-14T19:09:19.136" v="1750" actId="165"/>
          <ac:spMkLst>
            <pc:docMk/>
            <pc:sldMk cId="332638172" sldId="277"/>
            <ac:spMk id="275" creationId="{3AA3FCC4-796E-E595-B6EC-73DBA36D8084}"/>
          </ac:spMkLst>
        </pc:spChg>
        <pc:grpChg chg="del">
          <ac:chgData name="Rodolfo Mei Pelinson" userId="c0c8c9c7057696f0" providerId="LiveId" clId="{33022175-E191-491A-8362-2CE644A8024A}" dt="2024-01-14T19:09:19.136" v="1750" actId="165"/>
          <ac:grpSpMkLst>
            <pc:docMk/>
            <pc:sldMk cId="332638172" sldId="277"/>
            <ac:grpSpMk id="19" creationId="{6E11D0A0-442F-601B-AB73-6CC273908D2E}"/>
          </ac:grpSpMkLst>
        </pc:grpChg>
        <pc:grpChg chg="del mod topLvl">
          <ac:chgData name="Rodolfo Mei Pelinson" userId="c0c8c9c7057696f0" providerId="LiveId" clId="{33022175-E191-491A-8362-2CE644A8024A}" dt="2024-01-14T19:09:53.193" v="1751" actId="478"/>
          <ac:grpSpMkLst>
            <pc:docMk/>
            <pc:sldMk cId="332638172" sldId="277"/>
            <ac:grpSpMk id="43" creationId="{ECC4AEA6-AE10-4A41-05D4-E81FD4668163}"/>
          </ac:grpSpMkLst>
        </pc:grpChg>
        <pc:grpChg chg="del mod topLvl">
          <ac:chgData name="Rodolfo Mei Pelinson" userId="c0c8c9c7057696f0" providerId="LiveId" clId="{33022175-E191-491A-8362-2CE644A8024A}" dt="2024-01-14T19:09:53.193" v="1751" actId="478"/>
          <ac:grpSpMkLst>
            <pc:docMk/>
            <pc:sldMk cId="332638172" sldId="277"/>
            <ac:grpSpMk id="53" creationId="{75013715-39E7-14A2-A148-BF2AE3516D93}"/>
          </ac:grpSpMkLst>
        </pc:grpChg>
        <pc:grpChg chg="del mod topLvl">
          <ac:chgData name="Rodolfo Mei Pelinson" userId="c0c8c9c7057696f0" providerId="LiveId" clId="{33022175-E191-491A-8362-2CE644A8024A}" dt="2024-01-14T19:09:53.193" v="1751" actId="478"/>
          <ac:grpSpMkLst>
            <pc:docMk/>
            <pc:sldMk cId="332638172" sldId="277"/>
            <ac:grpSpMk id="63" creationId="{C08F357F-2067-955C-084D-F54C6FA98178}"/>
          </ac:grpSpMkLst>
        </pc:grpChg>
        <pc:grpChg chg="del mod topLvl">
          <ac:chgData name="Rodolfo Mei Pelinson" userId="c0c8c9c7057696f0" providerId="LiveId" clId="{33022175-E191-491A-8362-2CE644A8024A}" dt="2024-01-14T19:09:53.193" v="1751" actId="478"/>
          <ac:grpSpMkLst>
            <pc:docMk/>
            <pc:sldMk cId="332638172" sldId="277"/>
            <ac:grpSpMk id="73" creationId="{919BD615-AA77-78EB-C1A2-9EFC20FF6EC1}"/>
          </ac:grpSpMkLst>
        </pc:grpChg>
        <pc:grpChg chg="del mod topLvl">
          <ac:chgData name="Rodolfo Mei Pelinson" userId="c0c8c9c7057696f0" providerId="LiveId" clId="{33022175-E191-491A-8362-2CE644A8024A}" dt="2024-01-14T19:09:53.193" v="1751" actId="478"/>
          <ac:grpSpMkLst>
            <pc:docMk/>
            <pc:sldMk cId="332638172" sldId="277"/>
            <ac:grpSpMk id="91" creationId="{48E82753-BC29-E7C3-C50F-1D3A736A12E4}"/>
          </ac:grpSpMkLst>
        </pc:grpChg>
        <pc:grpChg chg="del mod topLvl">
          <ac:chgData name="Rodolfo Mei Pelinson" userId="c0c8c9c7057696f0" providerId="LiveId" clId="{33022175-E191-491A-8362-2CE644A8024A}" dt="2024-01-14T19:09:53.193" v="1751" actId="478"/>
          <ac:grpSpMkLst>
            <pc:docMk/>
            <pc:sldMk cId="332638172" sldId="277"/>
            <ac:grpSpMk id="96" creationId="{88A46ABC-5A2F-C73E-D7FA-3FE29D207972}"/>
          </ac:grpSpMkLst>
        </pc:grpChg>
        <pc:grpChg chg="del mod topLvl">
          <ac:chgData name="Rodolfo Mei Pelinson" userId="c0c8c9c7057696f0" providerId="LiveId" clId="{33022175-E191-491A-8362-2CE644A8024A}" dt="2024-01-14T19:09:53.193" v="1751" actId="478"/>
          <ac:grpSpMkLst>
            <pc:docMk/>
            <pc:sldMk cId="332638172" sldId="277"/>
            <ac:grpSpMk id="100" creationId="{A46D31EF-FC0D-F293-6867-43BC97220B6A}"/>
          </ac:grpSpMkLst>
        </pc:grpChg>
        <pc:grpChg chg="del mod topLvl">
          <ac:chgData name="Rodolfo Mei Pelinson" userId="c0c8c9c7057696f0" providerId="LiveId" clId="{33022175-E191-491A-8362-2CE644A8024A}" dt="2024-01-14T19:09:53.193" v="1751" actId="478"/>
          <ac:grpSpMkLst>
            <pc:docMk/>
            <pc:sldMk cId="332638172" sldId="277"/>
            <ac:grpSpMk id="104" creationId="{8DA7E695-98DB-CBD6-AF9B-4D6CC13FA455}"/>
          </ac:grpSpMkLst>
        </pc:grpChg>
        <pc:grpChg chg="del mod topLvl">
          <ac:chgData name="Rodolfo Mei Pelinson" userId="c0c8c9c7057696f0" providerId="LiveId" clId="{33022175-E191-491A-8362-2CE644A8024A}" dt="2024-01-14T19:09:53.193" v="1751" actId="478"/>
          <ac:grpSpMkLst>
            <pc:docMk/>
            <pc:sldMk cId="332638172" sldId="277"/>
            <ac:grpSpMk id="241" creationId="{66B70A9C-9058-B796-F10B-688522E5EABB}"/>
          </ac:grpSpMkLst>
        </pc:grpChg>
        <pc:grpChg chg="del mod topLvl">
          <ac:chgData name="Rodolfo Mei Pelinson" userId="c0c8c9c7057696f0" providerId="LiveId" clId="{33022175-E191-491A-8362-2CE644A8024A}" dt="2024-01-14T19:09:53.193" v="1751" actId="478"/>
          <ac:grpSpMkLst>
            <pc:docMk/>
            <pc:sldMk cId="332638172" sldId="277"/>
            <ac:grpSpMk id="252" creationId="{B3B8E47C-1B13-31A6-E46D-3BA1FB2FE454}"/>
          </ac:grpSpMkLst>
        </pc:grpChg>
        <pc:grpChg chg="del mod topLvl">
          <ac:chgData name="Rodolfo Mei Pelinson" userId="c0c8c9c7057696f0" providerId="LiveId" clId="{33022175-E191-491A-8362-2CE644A8024A}" dt="2024-01-14T19:09:53.193" v="1751" actId="478"/>
          <ac:grpSpMkLst>
            <pc:docMk/>
            <pc:sldMk cId="332638172" sldId="277"/>
            <ac:grpSpMk id="263" creationId="{E62F64E4-20AB-AD55-01A0-126814835B84}"/>
          </ac:grpSpMkLst>
        </pc:grpChg>
        <pc:grpChg chg="del mod topLvl">
          <ac:chgData name="Rodolfo Mei Pelinson" userId="c0c8c9c7057696f0" providerId="LiveId" clId="{33022175-E191-491A-8362-2CE644A8024A}" dt="2024-01-14T19:09:53.193" v="1751" actId="478"/>
          <ac:grpSpMkLst>
            <pc:docMk/>
            <pc:sldMk cId="332638172" sldId="277"/>
            <ac:grpSpMk id="274" creationId="{67C1F0A2-B37A-0F4B-E39C-1E2F2619858C}"/>
          </ac:grpSpMkLst>
        </pc:grpChg>
        <pc:cxnChg chg="mod topLvl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7" creationId="{30647C89-1E1E-1827-8596-02F4ECD24E78}"/>
          </ac:cxnSpMkLst>
        </pc:cxnChg>
        <pc:cxnChg chg="mod topLvl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15" creationId="{7E8ECB1A-C2C5-EA36-4BB9-7CB3BFC1A778}"/>
          </ac:cxnSpMkLst>
        </pc:cxnChg>
        <pc:cxnChg chg="mod topLvl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16" creationId="{5D0D0C68-92E5-36B9-26B2-DE6B16BD1C5A}"/>
          </ac:cxnSpMkLst>
        </pc:cxnChg>
        <pc:cxnChg chg="del mod topLvl">
          <ac:chgData name="Rodolfo Mei Pelinson" userId="c0c8c9c7057696f0" providerId="LiveId" clId="{33022175-E191-491A-8362-2CE644A8024A}" dt="2024-01-14T19:09:53.193" v="1751" actId="478"/>
          <ac:cxnSpMkLst>
            <pc:docMk/>
            <pc:sldMk cId="332638172" sldId="277"/>
            <ac:cxnSpMk id="31" creationId="{B22F2357-B66D-CC2A-94C8-E309EB7480F2}"/>
          </ac:cxnSpMkLst>
        </pc:cxnChg>
        <pc:cxnChg chg="mod topLvl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33" creationId="{059FE557-3BE6-E2F4-0320-F997AE2D3E42}"/>
          </ac:cxnSpMkLst>
        </pc:cxnChg>
        <pc:cxnChg chg="mod topLvl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34" creationId="{8BA31AC8-7052-886B-20F2-69918BF75056}"/>
          </ac:cxnSpMkLst>
        </pc:cxnChg>
        <pc:cxnChg chg="mod topLvl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35" creationId="{7764D185-88FF-4D2A-D62C-BFB7BDC4FE5E}"/>
          </ac:cxnSpMkLst>
        </pc:cxnChg>
        <pc:cxnChg chg="mod topLvl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36" creationId="{127875DA-1FEC-5E44-2EE8-4204CF473203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44" creationId="{E1776FC3-F4CF-72FE-3A75-D615AE2C2BEF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45" creationId="{EB76C026-2665-995A-FD17-B4E705DA5845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55" creationId="{DF9B17D8-FF42-FA63-5C6C-D8458C4D170E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56" creationId="{8E29872F-31DC-0A97-B8E6-01E1A2C60C9B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64" creationId="{A5EA3584-B150-BA9E-6A81-DF108451D9FE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65" creationId="{58F4CA2B-4A4B-B3D9-1669-D40B71BA0038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75" creationId="{D5A38CFE-412F-0E34-08BA-CDC63310609E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76" creationId="{68A9F69A-0625-1EF5-346B-06A48DC6D1DB}"/>
          </ac:cxnSpMkLst>
        </pc:cxnChg>
        <pc:cxnChg chg="mod topLvl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84" creationId="{64D2E9DA-F6C4-0C82-B398-916BAD271FC2}"/>
          </ac:cxnSpMkLst>
        </pc:cxnChg>
        <pc:cxnChg chg="mod topLvl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85" creationId="{CC44D95D-EF04-5631-3540-1107BA341448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93" creationId="{646DDEEE-EBFF-33B1-4BE1-F720F74C9CA6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94" creationId="{357F788B-C135-297C-BA1F-D288FE36DED0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98" creationId="{D17B0397-03D6-308D-4A19-2CBC7219C50C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99" creationId="{DC299818-FA61-1F41-4362-224719685DA4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101" creationId="{61CB7DD7-72B5-E0A2-E30E-8EF5FA38DEC1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102" creationId="{2140B808-7244-94B0-105D-D1592598EB08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106" creationId="{D0152505-16D7-C6D3-D3C0-6E37B05E26A6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107" creationId="{7F9F985D-5DFB-5C7A-B140-E3E20709A243}"/>
          </ac:cxnSpMkLst>
        </pc:cxnChg>
        <pc:cxnChg chg="del mod topLvl">
          <ac:chgData name="Rodolfo Mei Pelinson" userId="c0c8c9c7057696f0" providerId="LiveId" clId="{33022175-E191-491A-8362-2CE644A8024A}" dt="2024-01-14T19:09:53.193" v="1751" actId="478"/>
          <ac:cxnSpMkLst>
            <pc:docMk/>
            <pc:sldMk cId="332638172" sldId="277"/>
            <ac:cxnSpMk id="119" creationId="{CE4408A5-D792-CFD4-0836-84528F27155A}"/>
          </ac:cxnSpMkLst>
        </pc:cxnChg>
        <pc:cxnChg chg="del mod topLvl">
          <ac:chgData name="Rodolfo Mei Pelinson" userId="c0c8c9c7057696f0" providerId="LiveId" clId="{33022175-E191-491A-8362-2CE644A8024A}" dt="2024-01-14T19:09:53.193" v="1751" actId="478"/>
          <ac:cxnSpMkLst>
            <pc:docMk/>
            <pc:sldMk cId="332638172" sldId="277"/>
            <ac:cxnSpMk id="120" creationId="{F863D105-F580-B57B-134A-6756D051A06C}"/>
          </ac:cxnSpMkLst>
        </pc:cxnChg>
        <pc:cxnChg chg="del mod topLvl">
          <ac:chgData name="Rodolfo Mei Pelinson" userId="c0c8c9c7057696f0" providerId="LiveId" clId="{33022175-E191-491A-8362-2CE644A8024A}" dt="2024-01-14T19:09:53.193" v="1751" actId="478"/>
          <ac:cxnSpMkLst>
            <pc:docMk/>
            <pc:sldMk cId="332638172" sldId="277"/>
            <ac:cxnSpMk id="135" creationId="{A64B8FB2-40C7-8B50-ACE6-DBFF4EEB0D8A}"/>
          </ac:cxnSpMkLst>
        </pc:cxnChg>
        <pc:cxnChg chg="del mod topLvl">
          <ac:chgData name="Rodolfo Mei Pelinson" userId="c0c8c9c7057696f0" providerId="LiveId" clId="{33022175-E191-491A-8362-2CE644A8024A}" dt="2024-01-14T19:09:53.193" v="1751" actId="478"/>
          <ac:cxnSpMkLst>
            <pc:docMk/>
            <pc:sldMk cId="332638172" sldId="277"/>
            <ac:cxnSpMk id="136" creationId="{12FA6284-02FE-2622-E8A9-AE7634CF20DF}"/>
          </ac:cxnSpMkLst>
        </pc:cxnChg>
        <pc:cxnChg chg="del mod topLvl">
          <ac:chgData name="Rodolfo Mei Pelinson" userId="c0c8c9c7057696f0" providerId="LiveId" clId="{33022175-E191-491A-8362-2CE644A8024A}" dt="2024-01-14T19:09:53.193" v="1751" actId="478"/>
          <ac:cxnSpMkLst>
            <pc:docMk/>
            <pc:sldMk cId="332638172" sldId="277"/>
            <ac:cxnSpMk id="151" creationId="{9A1E361A-B6E8-9B21-215E-B57279C72E7A}"/>
          </ac:cxnSpMkLst>
        </pc:cxnChg>
        <pc:cxnChg chg="del mod topLvl">
          <ac:chgData name="Rodolfo Mei Pelinson" userId="c0c8c9c7057696f0" providerId="LiveId" clId="{33022175-E191-491A-8362-2CE644A8024A}" dt="2024-01-14T19:09:53.193" v="1751" actId="478"/>
          <ac:cxnSpMkLst>
            <pc:docMk/>
            <pc:sldMk cId="332638172" sldId="277"/>
            <ac:cxnSpMk id="152" creationId="{A88EEE8F-352D-B993-A256-38C9C76CF63E}"/>
          </ac:cxnSpMkLst>
        </pc:cxnChg>
        <pc:cxnChg chg="mod topLvl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165" creationId="{05A4CC28-D7AE-289D-6716-F07B2EE60D99}"/>
          </ac:cxnSpMkLst>
        </pc:cxnChg>
        <pc:cxnChg chg="del mod topLvl">
          <ac:chgData name="Rodolfo Mei Pelinson" userId="c0c8c9c7057696f0" providerId="LiveId" clId="{33022175-E191-491A-8362-2CE644A8024A}" dt="2024-01-14T19:09:53.193" v="1751" actId="478"/>
          <ac:cxnSpMkLst>
            <pc:docMk/>
            <pc:sldMk cId="332638172" sldId="277"/>
            <ac:cxnSpMk id="167" creationId="{2576F938-61BF-19A2-1A25-E7F71464764F}"/>
          </ac:cxnSpMkLst>
        </pc:cxnChg>
        <pc:cxnChg chg="del mod topLvl">
          <ac:chgData name="Rodolfo Mei Pelinson" userId="c0c8c9c7057696f0" providerId="LiveId" clId="{33022175-E191-491A-8362-2CE644A8024A}" dt="2024-01-14T19:09:53.193" v="1751" actId="478"/>
          <ac:cxnSpMkLst>
            <pc:docMk/>
            <pc:sldMk cId="332638172" sldId="277"/>
            <ac:cxnSpMk id="168" creationId="{A532912F-BEFF-9C1E-AE54-DED2A9A7133E}"/>
          </ac:cxnSpMkLst>
        </pc:cxnChg>
        <pc:cxnChg chg="mod topLvl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176" creationId="{05D647F9-1F5D-9BAD-34F6-88F15B8871F2}"/>
          </ac:cxnSpMkLst>
        </pc:cxnChg>
        <pc:cxnChg chg="mod topLvl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177" creationId="{EA6C0758-D813-DFCF-9389-F9EF206E2F24}"/>
          </ac:cxnSpMkLst>
        </pc:cxnChg>
        <pc:cxnChg chg="del mod topLvl">
          <ac:chgData name="Rodolfo Mei Pelinson" userId="c0c8c9c7057696f0" providerId="LiveId" clId="{33022175-E191-491A-8362-2CE644A8024A}" dt="2024-01-14T19:09:53.193" v="1751" actId="478"/>
          <ac:cxnSpMkLst>
            <pc:docMk/>
            <pc:sldMk cId="332638172" sldId="277"/>
            <ac:cxnSpMk id="187" creationId="{31F3C085-CBFE-9FCE-78C4-DA579C5F645D}"/>
          </ac:cxnSpMkLst>
        </pc:cxnChg>
        <pc:cxnChg chg="del mod topLvl">
          <ac:chgData name="Rodolfo Mei Pelinson" userId="c0c8c9c7057696f0" providerId="LiveId" clId="{33022175-E191-491A-8362-2CE644A8024A}" dt="2024-01-14T19:09:53.193" v="1751" actId="478"/>
          <ac:cxnSpMkLst>
            <pc:docMk/>
            <pc:sldMk cId="332638172" sldId="277"/>
            <ac:cxnSpMk id="199" creationId="{BE5C2A7A-5671-AA06-2E96-5F12E710FF71}"/>
          </ac:cxnSpMkLst>
        </pc:cxnChg>
        <pc:cxnChg chg="del mod topLvl">
          <ac:chgData name="Rodolfo Mei Pelinson" userId="c0c8c9c7057696f0" providerId="LiveId" clId="{33022175-E191-491A-8362-2CE644A8024A}" dt="2024-01-14T19:09:53.193" v="1751" actId="478"/>
          <ac:cxnSpMkLst>
            <pc:docMk/>
            <pc:sldMk cId="332638172" sldId="277"/>
            <ac:cxnSpMk id="200" creationId="{58AC8A26-EEF3-08F1-50BC-EB9649122C6B}"/>
          </ac:cxnSpMkLst>
        </pc:cxnChg>
        <pc:cxnChg chg="del mod topLvl">
          <ac:chgData name="Rodolfo Mei Pelinson" userId="c0c8c9c7057696f0" providerId="LiveId" clId="{33022175-E191-491A-8362-2CE644A8024A}" dt="2024-01-14T19:09:53.193" v="1751" actId="478"/>
          <ac:cxnSpMkLst>
            <pc:docMk/>
            <pc:sldMk cId="332638172" sldId="277"/>
            <ac:cxnSpMk id="209" creationId="{D58C0A8D-B953-8F30-EDE8-1331BB3D1146}"/>
          </ac:cxnSpMkLst>
        </pc:cxnChg>
        <pc:cxnChg chg="del mod topLvl">
          <ac:chgData name="Rodolfo Mei Pelinson" userId="c0c8c9c7057696f0" providerId="LiveId" clId="{33022175-E191-491A-8362-2CE644A8024A}" dt="2024-01-14T19:09:53.193" v="1751" actId="478"/>
          <ac:cxnSpMkLst>
            <pc:docMk/>
            <pc:sldMk cId="332638172" sldId="277"/>
            <ac:cxnSpMk id="210" creationId="{545D743A-1DE8-554F-7209-9BF0F95C40EB}"/>
          </ac:cxnSpMkLst>
        </pc:cxnChg>
        <pc:cxnChg chg="del mod topLvl">
          <ac:chgData name="Rodolfo Mei Pelinson" userId="c0c8c9c7057696f0" providerId="LiveId" clId="{33022175-E191-491A-8362-2CE644A8024A}" dt="2024-01-14T19:09:53.193" v="1751" actId="478"/>
          <ac:cxnSpMkLst>
            <pc:docMk/>
            <pc:sldMk cId="332638172" sldId="277"/>
            <ac:cxnSpMk id="221" creationId="{DB65175E-3586-E20E-8D1C-070B0B1713F0}"/>
          </ac:cxnSpMkLst>
        </pc:cxnChg>
        <pc:cxnChg chg="del mod topLvl">
          <ac:chgData name="Rodolfo Mei Pelinson" userId="c0c8c9c7057696f0" providerId="LiveId" clId="{33022175-E191-491A-8362-2CE644A8024A}" dt="2024-01-14T19:09:53.193" v="1751" actId="478"/>
          <ac:cxnSpMkLst>
            <pc:docMk/>
            <pc:sldMk cId="332638172" sldId="277"/>
            <ac:cxnSpMk id="222" creationId="{244FEB25-2D72-CBC4-8C95-E1C0C7AD35EE}"/>
          </ac:cxnSpMkLst>
        </pc:cxnChg>
        <pc:cxnChg chg="mod topLvl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230" creationId="{22A683F4-B80A-18CA-2001-ABFEABAD2BAF}"/>
          </ac:cxnSpMkLst>
        </pc:cxnChg>
        <pc:cxnChg chg="mod topLvl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231" creationId="{7FCF61B2-54EB-2FA6-4837-AE2609A339CE}"/>
          </ac:cxnSpMkLst>
        </pc:cxnChg>
        <pc:cxnChg chg="mod topLvl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232" creationId="{60322CB8-A381-90F5-40B2-B3B0EFE69F7C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242" creationId="{BB74981F-045A-36A3-1A8E-389DD2B02100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243" creationId="{29B67B3E-6D35-569A-AE2B-6DF3E36B4815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254" creationId="{4D44468A-2237-F819-C6BF-D5826B866D27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255" creationId="{2C56E8E6-6FF7-F337-2E47-4BB1A7497CCA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264" creationId="{979F3CF1-968D-65CF-C842-F8B6EF3060C0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265" creationId="{977BE023-9D24-4CE2-B592-B4F0EA2FDA0F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276" creationId="{214F211B-BD99-2B35-9F98-B07A6742806E}"/>
          </ac:cxnSpMkLst>
        </pc:cxnChg>
        <pc:cxnChg chg="mod">
          <ac:chgData name="Rodolfo Mei Pelinson" userId="c0c8c9c7057696f0" providerId="LiveId" clId="{33022175-E191-491A-8362-2CE644A8024A}" dt="2024-01-14T19:09:19.136" v="1750" actId="165"/>
          <ac:cxnSpMkLst>
            <pc:docMk/>
            <pc:sldMk cId="332638172" sldId="277"/>
            <ac:cxnSpMk id="277" creationId="{3861D08A-FAA4-0731-B620-49B715AF5B0E}"/>
          </ac:cxnSpMkLst>
        </pc:cxnChg>
      </pc:sldChg>
      <pc:sldChg chg="add">
        <pc:chgData name="Rodolfo Mei Pelinson" userId="c0c8c9c7057696f0" providerId="LiveId" clId="{33022175-E191-491A-8362-2CE644A8024A}" dt="2024-01-14T20:08:13.329" v="1852"/>
        <pc:sldMkLst>
          <pc:docMk/>
          <pc:sldMk cId="3676245625" sldId="278"/>
        </pc:sldMkLst>
      </pc:sldChg>
    </pc:docChg>
  </pc:docChgLst>
  <pc:docChgLst>
    <pc:chgData name="Rodolfo Mei Pelinson" userId="c0c8c9c7057696f0" providerId="LiveId" clId="{DB34744E-76C3-4273-BB50-6DFE7150732B}"/>
    <pc:docChg chg="custSel addSld modSld">
      <pc:chgData name="Rodolfo Mei Pelinson" userId="c0c8c9c7057696f0" providerId="LiveId" clId="{DB34744E-76C3-4273-BB50-6DFE7150732B}" dt="2024-06-19T20:56:18.090" v="113" actId="120"/>
      <pc:docMkLst>
        <pc:docMk/>
      </pc:docMkLst>
      <pc:sldChg chg="addSp delSp modSp new mod">
        <pc:chgData name="Rodolfo Mei Pelinson" userId="c0c8c9c7057696f0" providerId="LiveId" clId="{DB34744E-76C3-4273-BB50-6DFE7150732B}" dt="2024-06-19T20:56:18.090" v="113" actId="120"/>
        <pc:sldMkLst>
          <pc:docMk/>
          <pc:sldMk cId="284458997" sldId="268"/>
        </pc:sldMkLst>
        <pc:spChg chg="del">
          <ac:chgData name="Rodolfo Mei Pelinson" userId="c0c8c9c7057696f0" providerId="LiveId" clId="{DB34744E-76C3-4273-BB50-6DFE7150732B}" dt="2024-06-19T20:12:42.774" v="3" actId="478"/>
          <ac:spMkLst>
            <pc:docMk/>
            <pc:sldMk cId="284458997" sldId="268"/>
            <ac:spMk id="2" creationId="{7C1E860F-C590-6D1E-E085-815ACBCDB927}"/>
          </ac:spMkLst>
        </pc:spChg>
        <pc:spChg chg="del">
          <ac:chgData name="Rodolfo Mei Pelinson" userId="c0c8c9c7057696f0" providerId="LiveId" clId="{DB34744E-76C3-4273-BB50-6DFE7150732B}" dt="2024-06-19T20:12:42.102" v="2" actId="478"/>
          <ac:spMkLst>
            <pc:docMk/>
            <pc:sldMk cId="284458997" sldId="268"/>
            <ac:spMk id="3" creationId="{B88BEC98-04F9-62A9-232B-03E381E8D8F5}"/>
          </ac:spMkLst>
        </pc:spChg>
        <pc:spChg chg="add mod">
          <ac:chgData name="Rodolfo Mei Pelinson" userId="c0c8c9c7057696f0" providerId="LiveId" clId="{DB34744E-76C3-4273-BB50-6DFE7150732B}" dt="2024-06-19T20:56:18.090" v="113" actId="120"/>
          <ac:spMkLst>
            <pc:docMk/>
            <pc:sldMk cId="284458997" sldId="268"/>
            <ac:spMk id="4" creationId="{8FE554C8-C614-FA0F-67AA-29CBF664CE13}"/>
          </ac:spMkLst>
        </pc:spChg>
        <pc:spChg chg="add mod">
          <ac:chgData name="Rodolfo Mei Pelinson" userId="c0c8c9c7057696f0" providerId="LiveId" clId="{DB34744E-76C3-4273-BB50-6DFE7150732B}" dt="2024-06-19T20:55:21.120" v="112" actId="1076"/>
          <ac:spMkLst>
            <pc:docMk/>
            <pc:sldMk cId="284458997" sldId="268"/>
            <ac:spMk id="5" creationId="{37CE378F-ACC8-56F0-1F13-862116E2AF85}"/>
          </ac:spMkLst>
        </pc:spChg>
        <pc:spChg chg="add del mod">
          <ac:chgData name="Rodolfo Mei Pelinson" userId="c0c8c9c7057696f0" providerId="LiveId" clId="{DB34744E-76C3-4273-BB50-6DFE7150732B}" dt="2024-06-19T20:55:06.599" v="108" actId="478"/>
          <ac:spMkLst>
            <pc:docMk/>
            <pc:sldMk cId="284458997" sldId="268"/>
            <ac:spMk id="6" creationId="{B24B128B-A016-7263-789F-D0858910436B}"/>
          </ac:spMkLst>
        </pc:spChg>
        <pc:spChg chg="add del mod">
          <ac:chgData name="Rodolfo Mei Pelinson" userId="c0c8c9c7057696f0" providerId="LiveId" clId="{DB34744E-76C3-4273-BB50-6DFE7150732B}" dt="2024-06-19T20:55:06.599" v="108" actId="478"/>
          <ac:spMkLst>
            <pc:docMk/>
            <pc:sldMk cId="284458997" sldId="268"/>
            <ac:spMk id="7" creationId="{5A04B004-0E40-B8D0-3082-8BF5110C8393}"/>
          </ac:spMkLst>
        </pc:spChg>
      </pc:sldChg>
      <pc:sldChg chg="add">
        <pc:chgData name="Rodolfo Mei Pelinson" userId="c0c8c9c7057696f0" providerId="LiveId" clId="{DB34744E-76C3-4273-BB50-6DFE7150732B}" dt="2024-06-19T20:54:57.449" v="107"/>
        <pc:sldMkLst>
          <pc:docMk/>
          <pc:sldMk cId="1505018404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8DF2D-15C7-57B7-8730-ACDDACB8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782899-C949-25DC-7A3D-8D163B47C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E686FD-8324-1576-C045-591D1164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DA7A-BFAD-4790-8581-87FDF547F2C9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91E089-8238-B937-C26A-A0B798D6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82E606-5D94-1AE0-DAA3-61CBFB54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C764-C0D1-41B2-8A53-38A5924559E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05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6EB99-DDCE-DF06-1586-71ED1082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A3A31D-E6E0-5645-5536-AB1492C4C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09624-2EBA-0ADE-B307-3F85A6E6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DA7A-BFAD-4790-8581-87FDF547F2C9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F00D75-A5D2-2DEC-1738-DE4AD7A2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417AA3-7D0B-B952-EB0B-86B82248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C764-C0D1-41B2-8A53-38A5924559E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5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FA442F-F25F-3B0A-44BA-D5CAE79F0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8E2EA4-2DDD-5F95-D180-127E5D09B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6E4A48-5D3E-23EF-D8DB-6D35A02C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DA7A-BFAD-4790-8581-87FDF547F2C9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5211F5-E354-9CDE-C7D1-A3D359C2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34294F-DBD7-F1BF-2CE6-369A5CA1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C764-C0D1-41B2-8A53-38A5924559E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69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D26A9-F12F-4F13-6965-6C9A08F4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0AD94-A9C9-B991-148B-3B6B74E50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FE2FA0-CD27-51F8-7976-263E6C2D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DA7A-BFAD-4790-8581-87FDF547F2C9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956422-C6DB-4D40-28A9-B9C768EE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CE44C5-3063-9755-90F2-5264DCD9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C764-C0D1-41B2-8A53-38A5924559E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98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99C3E-4257-EC0D-8C40-FAFC039C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C6E73A-3A7E-2FED-E216-E5190B57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3C2220-8B0F-B070-FDEB-E9D62459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DA7A-BFAD-4790-8581-87FDF547F2C9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C6AA25-3D83-3A49-F415-675585E4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2268C8-989F-DEFA-DC35-45F3E135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C764-C0D1-41B2-8A53-38A5924559E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9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C57F7-B191-0802-3B81-5ABFA1A0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4225AB-9EF1-835E-9549-7B38D4A4A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2DB31E-E7A6-14DB-5120-40C6A7AFA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EB8014-70D1-573D-3E86-E0452D17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DA7A-BFAD-4790-8581-87FDF547F2C9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C68635-7333-B6A2-511A-E53C6A59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62FFC1-FC55-3732-48CD-1B23AC30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C764-C0D1-41B2-8A53-38A5924559E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00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6CAD5-B8F7-DA75-EFF9-56821BC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07B208-DA26-0BBC-40D6-781532458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F6FE4B-A245-744B-224A-5E51E38A9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54997F-3AE6-6A2D-EFDE-C4D9D6F2A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379EE6-0199-A3EB-F69F-64A27567A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F0B1C7-5028-B550-C580-BB4FF38D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DA7A-BFAD-4790-8581-87FDF547F2C9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E283BB-47C3-1881-E7D5-B6882FFB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EAFB7C-7F6F-D4C6-834C-5C80C797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C764-C0D1-41B2-8A53-38A5924559E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3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CD1B8-FA24-361B-EFB7-39B88EB2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8B5FBE-CCFF-DF34-0C0F-E5691110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DA7A-BFAD-4790-8581-87FDF547F2C9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68017E-C843-058E-112E-D7A11C10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33198F-AF8F-F40F-9184-A31A21CB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C764-C0D1-41B2-8A53-38A5924559E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5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DD706F-C2F0-BD14-819C-F3A4A5FF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DA7A-BFAD-4790-8581-87FDF547F2C9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87A0B3-44D8-6634-E2AB-D8BF99F8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561E3-2C5B-4EC0-6419-3A0BF755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C764-C0D1-41B2-8A53-38A5924559E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5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E6A6E-A7CC-8B80-2B91-7899F3FE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7D536-BF61-F3AD-148C-14EE4CD00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874F56-6A2F-6B72-ED1C-7FEFED1BC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0D39C7-00F4-8F3C-5CD1-B72C7DB5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DA7A-BFAD-4790-8581-87FDF547F2C9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A6C10F-5F80-2DE5-B8D1-D3A03D94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4E9764-A28F-AA9C-D61E-FF01D2C3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C764-C0D1-41B2-8A53-38A5924559E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6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6869A-2F2D-8CF0-8161-080AA9C8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C7ECBB-BF79-AD3C-53D0-35F39C4F3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5393F2-7C76-C6DD-7A48-40478C96C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728849-DA6B-A9A6-0DAF-27EF0893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DA7A-BFAD-4790-8581-87FDF547F2C9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860271-19CD-2E8C-0477-7E8EFD51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F6FC28-1B31-BD7B-36A5-AF3B3C1D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C764-C0D1-41B2-8A53-38A5924559E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29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5097EC-6E6C-5DB1-374B-400EDB0C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1D9FA9-6344-DA9A-1854-7A1CC4CE1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5A141E-1B2A-0201-1B43-840B379EF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8DA7A-BFAD-4790-8581-87FDF547F2C9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CFAE5E-09CA-607F-2843-07844B779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1AE971-C77D-E893-0409-7B5D64CA2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AC764-C0D1-41B2-8A53-38A5924559E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6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CE5A618-F390-F846-BB5C-26FD09D25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90109"/>
              </p:ext>
            </p:extLst>
          </p:nvPr>
        </p:nvGraphicFramePr>
        <p:xfrm>
          <a:off x="96721" y="85023"/>
          <a:ext cx="11842376" cy="5435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173">
                  <a:extLst>
                    <a:ext uri="{9D8B030D-6E8A-4147-A177-3AD203B41FA5}">
                      <a16:colId xmlns:a16="http://schemas.microsoft.com/office/drawing/2014/main" val="3632367805"/>
                    </a:ext>
                  </a:extLst>
                </a:gridCol>
                <a:gridCol w="4848015">
                  <a:extLst>
                    <a:ext uri="{9D8B030D-6E8A-4147-A177-3AD203B41FA5}">
                      <a16:colId xmlns:a16="http://schemas.microsoft.com/office/drawing/2014/main" val="750795098"/>
                    </a:ext>
                  </a:extLst>
                </a:gridCol>
                <a:gridCol w="3309867">
                  <a:extLst>
                    <a:ext uri="{9D8B030D-6E8A-4147-A177-3AD203B41FA5}">
                      <a16:colId xmlns:a16="http://schemas.microsoft.com/office/drawing/2014/main" val="3960457415"/>
                    </a:ext>
                  </a:extLst>
                </a:gridCol>
                <a:gridCol w="905435">
                  <a:extLst>
                    <a:ext uri="{9D8B030D-6E8A-4147-A177-3AD203B41FA5}">
                      <a16:colId xmlns:a16="http://schemas.microsoft.com/office/drawing/2014/main" val="4114428016"/>
                    </a:ext>
                  </a:extLst>
                </a:gridCol>
                <a:gridCol w="1324886">
                  <a:extLst>
                    <a:ext uri="{9D8B030D-6E8A-4147-A177-3AD203B41FA5}">
                      <a16:colId xmlns:a16="http://schemas.microsoft.com/office/drawing/2014/main" val="748370316"/>
                    </a:ext>
                  </a:extLst>
                </a:gridCol>
              </a:tblGrid>
              <a:tr h="459815"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Nome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Função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Parâmetros</a:t>
                      </a:r>
                    </a:p>
                    <a:p>
                      <a:pPr algn="l"/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N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Representação Gráfica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35278"/>
                  </a:ext>
                </a:extLst>
              </a:tr>
              <a:tr h="944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Modelo Linear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a: intercepto (-∞ &lt; a &lt; ∞)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b: inclinação (-∞ &lt; b &lt; ∞)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37185"/>
                  </a:ext>
                </a:extLst>
              </a:tr>
              <a:tr h="944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Modelo Exponencial Positivo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a: intercepto (-∞ &lt; a &lt; ∞)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b: inclinação (-∞ &lt; b &lt; ∞)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c: taxa de mudança da inclinação (0 &lt; c &lt; ∞)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224027"/>
                  </a:ext>
                </a:extLst>
              </a:tr>
              <a:tr h="944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Modelo Exponencial Negativo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a: intercepto (-∞ &lt; a &lt; ∞)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b: inclinação (-∞ &lt; b &lt; ∞)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c: taxa de mudança da inclinação (0 &lt; c &lt; ∞)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17393"/>
                  </a:ext>
                </a:extLst>
              </a:tr>
              <a:tr h="10115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Modelo Logístico (HOF II)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a: Valor mínimo (-∞ &lt; a &lt; ∞)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H: Valor máximo (para a = 0) (-∞ &lt; H &lt; ∞)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w: Inclinação (-∞ &lt; w &lt; ∞)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m: Posição do ponto de inflexão (5 &lt; m &lt; 95)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8159"/>
                  </a:ext>
                </a:extLst>
              </a:tr>
              <a:tr h="1131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Modelo Unimodal Assimétrico (</a:t>
                      </a:r>
                      <a:r>
                        <a:rPr lang="pt-BR" sz="1200" dirty="0" err="1"/>
                        <a:t>Sech</a:t>
                      </a:r>
                      <a:r>
                        <a:rPr lang="pt-BR" sz="1200" dirty="0"/>
                        <a:t>)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a: Valor mínimo (-∞ &lt; a &lt; ∞)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H: Valor máximo (para a = 0) (-∞ &lt; H &lt; ∞)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m: Posição do valor máximo (5 &lt; m &lt; 95)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s: Abertura da curva (5 &lt; s &lt; ∞)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r: Grau de assimetria (-1 &lt; r &lt;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219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6A9AC2C-6469-85BF-FAD4-65808C8CAA60}"/>
                  </a:ext>
                </a:extLst>
              </p:cNvPr>
              <p:cNvSpPr txBox="1"/>
              <p:nvPr/>
            </p:nvSpPr>
            <p:spPr>
              <a:xfrm>
                <a:off x="1904621" y="909432"/>
                <a:ext cx="7886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𝒃𝒙</m:t>
                      </m:r>
                    </m:oMath>
                  </m:oMathPara>
                </a14:m>
                <a:endParaRPr lang="en-GB" sz="1200" b="1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6A9AC2C-6469-85BF-FAD4-65808C8CA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621" y="909432"/>
                <a:ext cx="788677" cy="184666"/>
              </a:xfrm>
              <a:prstGeom prst="rect">
                <a:avLst/>
              </a:prstGeom>
              <a:blipFill>
                <a:blip r:embed="rId2"/>
                <a:stretch>
                  <a:fillRect l="-4615" t="-3333" r="-3846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9916487-BF79-8ABF-D625-61E413E7263F}"/>
                  </a:ext>
                </a:extLst>
              </p:cNvPr>
              <p:cNvSpPr txBox="1"/>
              <p:nvPr/>
            </p:nvSpPr>
            <p:spPr>
              <a:xfrm>
                <a:off x="1904621" y="1901680"/>
                <a:ext cx="9121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pt-BR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𝒄𝒙</m:t>
                          </m:r>
                        </m:sup>
                      </m:sSup>
                    </m:oMath>
                  </m:oMathPara>
                </a14:m>
                <a:endParaRPr lang="en-GB" sz="1200" b="1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9916487-BF79-8ABF-D625-61E413E72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621" y="1901680"/>
                <a:ext cx="912109" cy="184666"/>
              </a:xfrm>
              <a:prstGeom prst="rect">
                <a:avLst/>
              </a:prstGeom>
              <a:blipFill>
                <a:blip r:embed="rId3"/>
                <a:stretch>
                  <a:fillRect l="-3333" t="-333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B97148A-CEA0-B0CD-52E9-C500F6F89E7E}"/>
                  </a:ext>
                </a:extLst>
              </p:cNvPr>
              <p:cNvSpPr txBox="1"/>
              <p:nvPr/>
            </p:nvSpPr>
            <p:spPr>
              <a:xfrm>
                <a:off x="1869803" y="3697328"/>
                <a:ext cx="1871923" cy="41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pt-BR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1200" b="1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pt-BR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pt-BR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1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d>
                                    <m:dPr>
                                      <m:ctrlPr>
                                        <a:rPr lang="pt-BR" sz="1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2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pt-BR" sz="12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200" b="1" i="1" smtClean="0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B97148A-CEA0-B0CD-52E9-C500F6F89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803" y="3697328"/>
                <a:ext cx="1871923" cy="414985"/>
              </a:xfrm>
              <a:prstGeom prst="rect">
                <a:avLst/>
              </a:prstGeom>
              <a:blipFill>
                <a:blip r:embed="rId4"/>
                <a:stretch>
                  <a:fillRect l="-1629" b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4247607-BD50-A6BB-8D5E-0E7CAEA1E161}"/>
                  </a:ext>
                </a:extLst>
              </p:cNvPr>
              <p:cNvSpPr txBox="1"/>
              <p:nvPr/>
            </p:nvSpPr>
            <p:spPr>
              <a:xfrm>
                <a:off x="1904621" y="2893928"/>
                <a:ext cx="99386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pt-BR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𝒄𝒙</m:t>
                          </m:r>
                        </m:sup>
                      </m:sSup>
                    </m:oMath>
                  </m:oMathPara>
                </a14:m>
                <a:endParaRPr lang="en-GB" sz="1200" b="1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4247607-BD50-A6BB-8D5E-0E7CAEA1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621" y="2893928"/>
                <a:ext cx="993862" cy="184666"/>
              </a:xfrm>
              <a:prstGeom prst="rect">
                <a:avLst/>
              </a:prstGeom>
              <a:blipFill>
                <a:blip r:embed="rId5"/>
                <a:stretch>
                  <a:fillRect l="-3067" t="-6667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DE9FBD2-8CEF-733E-FFFB-34F704532B24}"/>
                  </a:ext>
                </a:extLst>
              </p:cNvPr>
              <p:cNvSpPr txBox="1"/>
              <p:nvPr/>
            </p:nvSpPr>
            <p:spPr>
              <a:xfrm>
                <a:off x="1904621" y="5016125"/>
                <a:ext cx="3729932" cy="382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num>
                        <m:den>
                          <m:sSub>
                            <m:sSubPr>
                              <m:ctrlPr>
                                <a:rPr lang="pt-B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pt-BR" sz="12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den>
                      </m:f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0" smtClean="0">
                          <a:latin typeface="Cambria Math" panose="02040503050406030204" pitchFamily="18" charset="0"/>
                        </a:rPr>
                        <m:t>𝐞𝐱𝐩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pt-BR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d>
                        <m:dPr>
                          <m:ctrlPr>
                            <a:rPr lang="pt-B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pt-BR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12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1200" b="1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pt-BR" sz="1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1200" b="1" i="1">
                              <a:latin typeface="Cambria Math" panose="02040503050406030204" pitchFamily="18" charset="0"/>
                            </a:rPr>
                            <m:t>𝒔𝒆𝒄𝒉</m:t>
                          </m:r>
                        </m:fName>
                        <m:e>
                          <m:r>
                            <a:rPr lang="pt-BR" sz="12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t-BR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1200" b="1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pt-BR" sz="12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pt-BR" sz="1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1200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pt-BR" sz="12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12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  <m:r>
                            <a:rPr lang="pt-BR" sz="12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pt-B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b="1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DE9FBD2-8CEF-733E-FFFB-34F704532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621" y="5016125"/>
                <a:ext cx="3729932" cy="382797"/>
              </a:xfrm>
              <a:prstGeom prst="rect">
                <a:avLst/>
              </a:prstGeom>
              <a:blipFill>
                <a:blip r:embed="rId6"/>
                <a:stretch>
                  <a:fillRect l="-490" t="-6349" r="-1144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61E41AB-155B-7FD5-B03D-62A908818700}"/>
                  </a:ext>
                </a:extLst>
              </p:cNvPr>
              <p:cNvSpPr txBox="1"/>
              <p:nvPr/>
            </p:nvSpPr>
            <p:spPr>
              <a:xfrm>
                <a:off x="1904621" y="4537984"/>
                <a:ext cx="935769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pt-BR" sz="9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pt-BR" sz="9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pt-BR" sz="9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pt-B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pt-BR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9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61E41AB-155B-7FD5-B03D-62A908818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621" y="4537984"/>
                <a:ext cx="935769" cy="259302"/>
              </a:xfrm>
              <a:prstGeom prst="rect">
                <a:avLst/>
              </a:prstGeom>
              <a:blipFill>
                <a:blip r:embed="rId7"/>
                <a:stretch>
                  <a:fillRect l="-1299" r="-3896" b="-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DB6053C-D4D8-F784-0E4B-8ECD0E783924}"/>
                  </a:ext>
                </a:extLst>
              </p:cNvPr>
              <p:cNvSpPr txBox="1"/>
              <p:nvPr/>
            </p:nvSpPr>
            <p:spPr>
              <a:xfrm>
                <a:off x="2967476" y="4555489"/>
                <a:ext cx="1449691" cy="241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pt-BR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9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pt-BR" sz="9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pt-B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𝑟𝑝</m:t>
                          </m:r>
                        </m:num>
                        <m:den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sSub>
                        <m:sSubPr>
                          <m:ctrlPr>
                            <a:rPr lang="pt-B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pt-BR" sz="900" b="0" i="1" smtClean="0"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pt-BR" sz="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ad>
                            <m:radPr>
                              <m:degHide m:val="on"/>
                              <m:ctrlPr>
                                <a:rPr lang="pt-BR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9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pt-BR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9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BR" sz="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  <m:sup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pt-BR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9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DB6053C-D4D8-F784-0E4B-8ECD0E783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476" y="4555489"/>
                <a:ext cx="1449691" cy="241797"/>
              </a:xfrm>
              <a:prstGeom prst="rect">
                <a:avLst/>
              </a:prstGeom>
              <a:blipFill>
                <a:blip r:embed="rId8"/>
                <a:stretch>
                  <a:fillRect l="-1681" r="-2941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8B93CC4-9334-4105-71B5-A845042F722F}"/>
                  </a:ext>
                </a:extLst>
              </p:cNvPr>
              <p:cNvSpPr txBox="1"/>
              <p:nvPr/>
            </p:nvSpPr>
            <p:spPr>
              <a:xfrm>
                <a:off x="4809535" y="4537984"/>
                <a:ext cx="1023485" cy="2625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900" b="0" i="0" smtClean="0">
                              <a:latin typeface="Cambria Math" panose="02040503050406030204" pitchFamily="18" charset="0"/>
                            </a:rPr>
                            <m:t>sech</m:t>
                          </m:r>
                        </m:fName>
                        <m:e>
                          <m:d>
                            <m:dPr>
                              <m:ctrlPr>
                                <a:rPr lang="pt-BR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t-BR" sz="9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pt-BR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9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9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9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8B93CC4-9334-4105-71B5-A845042F7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535" y="4537984"/>
                <a:ext cx="1023485" cy="262508"/>
              </a:xfrm>
              <a:prstGeom prst="rect">
                <a:avLst/>
              </a:prstGeom>
              <a:blipFill>
                <a:blip r:embed="rId9"/>
                <a:stretch>
                  <a:fillRect l="-2381"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agem 23" descr="Forma&#10;&#10;Descrição gerada automaticamente com confiança média">
            <a:extLst>
              <a:ext uri="{FF2B5EF4-FFF2-40B4-BE49-F238E27FC236}">
                <a16:creationId xmlns:a16="http://schemas.microsoft.com/office/drawing/2014/main" id="{3F8E8788-6E87-08C2-DD4F-84DAF9668C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174" y="1594701"/>
            <a:ext cx="1078994" cy="719329"/>
          </a:xfrm>
          <a:prstGeom prst="rect">
            <a:avLst/>
          </a:prstGeom>
        </p:spPr>
      </p:pic>
      <p:pic>
        <p:nvPicPr>
          <p:cNvPr id="26" name="Imagem 25" descr="Forma&#10;&#10;Descrição gerada automaticamente com confiança média">
            <a:extLst>
              <a:ext uri="{FF2B5EF4-FFF2-40B4-BE49-F238E27FC236}">
                <a16:creationId xmlns:a16="http://schemas.microsoft.com/office/drawing/2014/main" id="{133BAEEA-BA96-E8DF-EBEA-9380EA507E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174" y="2534263"/>
            <a:ext cx="1078994" cy="719329"/>
          </a:xfrm>
          <a:prstGeom prst="rect">
            <a:avLst/>
          </a:prstGeom>
        </p:spPr>
      </p:pic>
      <p:pic>
        <p:nvPicPr>
          <p:cNvPr id="28" name="Imagem 27" descr="Forma&#10;&#10;Descrição gerada automaticamente com confiança média">
            <a:extLst>
              <a:ext uri="{FF2B5EF4-FFF2-40B4-BE49-F238E27FC236}">
                <a16:creationId xmlns:a16="http://schemas.microsoft.com/office/drawing/2014/main" id="{61B6635C-4582-8212-45A7-B8C8DB158E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174" y="3545155"/>
            <a:ext cx="1078994" cy="719329"/>
          </a:xfrm>
          <a:prstGeom prst="rect">
            <a:avLst/>
          </a:prstGeom>
        </p:spPr>
      </p:pic>
      <p:pic>
        <p:nvPicPr>
          <p:cNvPr id="32" name="Imagem 31" descr="Forma&#10;&#10;Descrição gerada automaticamente com confiança média">
            <a:extLst>
              <a:ext uri="{FF2B5EF4-FFF2-40B4-BE49-F238E27FC236}">
                <a16:creationId xmlns:a16="http://schemas.microsoft.com/office/drawing/2014/main" id="{4DA29734-0DB3-81AA-E5AC-512C81A644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174" y="4676387"/>
            <a:ext cx="1078994" cy="719329"/>
          </a:xfrm>
          <a:prstGeom prst="rect">
            <a:avLst/>
          </a:prstGeom>
        </p:spPr>
      </p:pic>
      <p:pic>
        <p:nvPicPr>
          <p:cNvPr id="34" name="Imagem 33" descr="Forma&#10;&#10;Descrição gerada automaticamente com confiança média">
            <a:extLst>
              <a:ext uri="{FF2B5EF4-FFF2-40B4-BE49-F238E27FC236}">
                <a16:creationId xmlns:a16="http://schemas.microsoft.com/office/drawing/2014/main" id="{24778CA1-843E-FD47-942B-B12717FEE8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174" y="655467"/>
            <a:ext cx="1078994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5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CE5A618-F390-F846-BB5C-26FD09D25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92636"/>
              </p:ext>
            </p:extLst>
          </p:nvPr>
        </p:nvGraphicFramePr>
        <p:xfrm>
          <a:off x="96721" y="85023"/>
          <a:ext cx="11842376" cy="4490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173">
                  <a:extLst>
                    <a:ext uri="{9D8B030D-6E8A-4147-A177-3AD203B41FA5}">
                      <a16:colId xmlns:a16="http://schemas.microsoft.com/office/drawing/2014/main" val="3632367805"/>
                    </a:ext>
                  </a:extLst>
                </a:gridCol>
                <a:gridCol w="4848015">
                  <a:extLst>
                    <a:ext uri="{9D8B030D-6E8A-4147-A177-3AD203B41FA5}">
                      <a16:colId xmlns:a16="http://schemas.microsoft.com/office/drawing/2014/main" val="750795098"/>
                    </a:ext>
                  </a:extLst>
                </a:gridCol>
                <a:gridCol w="3309867">
                  <a:extLst>
                    <a:ext uri="{9D8B030D-6E8A-4147-A177-3AD203B41FA5}">
                      <a16:colId xmlns:a16="http://schemas.microsoft.com/office/drawing/2014/main" val="3960457415"/>
                    </a:ext>
                  </a:extLst>
                </a:gridCol>
                <a:gridCol w="905435">
                  <a:extLst>
                    <a:ext uri="{9D8B030D-6E8A-4147-A177-3AD203B41FA5}">
                      <a16:colId xmlns:a16="http://schemas.microsoft.com/office/drawing/2014/main" val="4114428016"/>
                    </a:ext>
                  </a:extLst>
                </a:gridCol>
                <a:gridCol w="1324886">
                  <a:extLst>
                    <a:ext uri="{9D8B030D-6E8A-4147-A177-3AD203B41FA5}">
                      <a16:colId xmlns:a16="http://schemas.microsoft.com/office/drawing/2014/main" val="748370316"/>
                    </a:ext>
                  </a:extLst>
                </a:gridCol>
              </a:tblGrid>
              <a:tr h="459815"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Nome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Função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Parâmetros</a:t>
                      </a:r>
                    </a:p>
                    <a:p>
                      <a:pPr algn="l"/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N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Representação Gráfica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35278"/>
                  </a:ext>
                </a:extLst>
              </a:tr>
              <a:tr h="944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Variância constante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a: intercepto (-∞ &lt; a &lt; ∞)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37185"/>
                  </a:ext>
                </a:extLst>
              </a:tr>
              <a:tr h="944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Variância seguindo função linear positiva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a: intercepto (-∞ &lt; a &lt; ∞)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b: inclinação (0 &lt; b &lt; ∞)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224027"/>
                  </a:ext>
                </a:extLst>
              </a:tr>
              <a:tr h="10115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Variância seguindo função linear negativa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a: intercepto (-∞ &lt; a &lt; ∞)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b: inclinação (0 &lt; b &lt; ∞)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8159"/>
                  </a:ext>
                </a:extLst>
              </a:tr>
              <a:tr h="1131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Variância seguindo função quadrática negativa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a: intercepto (-∞ &lt; a &lt; ∞)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b: inclinação (-∞ &lt; b &lt; ∞)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c: taxa de mudança da inclinação (-∞ &lt; c &lt; ∞)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219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6A9AC2C-6469-85BF-FAD4-65808C8CAA60}"/>
                  </a:ext>
                </a:extLst>
              </p:cNvPr>
              <p:cNvSpPr txBox="1"/>
              <p:nvPr/>
            </p:nvSpPr>
            <p:spPr>
              <a:xfrm>
                <a:off x="1904621" y="969282"/>
                <a:ext cx="6113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r>
                        <a:rPr lang="en-GB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200" b="1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6A9AC2C-6469-85BF-FAD4-65808C8CA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621" y="969282"/>
                <a:ext cx="611321" cy="184666"/>
              </a:xfrm>
              <a:prstGeom prst="rect">
                <a:avLst/>
              </a:prstGeom>
              <a:blipFill>
                <a:blip r:embed="rId2"/>
                <a:stretch>
                  <a:fillRect l="-5941" r="-297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9916487-BF79-8ABF-D625-61E413E7263F}"/>
                  </a:ext>
                </a:extLst>
              </p:cNvPr>
              <p:cNvSpPr txBox="1"/>
              <p:nvPr/>
            </p:nvSpPr>
            <p:spPr>
              <a:xfrm>
                <a:off x="1904621" y="1865918"/>
                <a:ext cx="13737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r>
                        <a:rPr lang="en-GB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𝒃𝒙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b="1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9916487-BF79-8ABF-D625-61E413E72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621" y="1865918"/>
                <a:ext cx="1373774" cy="184666"/>
              </a:xfrm>
              <a:prstGeom prst="rect">
                <a:avLst/>
              </a:prstGeom>
              <a:blipFill>
                <a:blip r:embed="rId3"/>
                <a:stretch>
                  <a:fillRect l="-2212" t="-3333" r="-3540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E57AAB9-35DC-61E8-B051-8D08D21F6AEB}"/>
                  </a:ext>
                </a:extLst>
              </p:cNvPr>
              <p:cNvSpPr txBox="1"/>
              <p:nvPr/>
            </p:nvSpPr>
            <p:spPr>
              <a:xfrm>
                <a:off x="1904621" y="3963824"/>
                <a:ext cx="172104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200" b="1" i="1" smtClean="0">
                        <a:latin typeface="Cambria Math" panose="02040503050406030204" pitchFamily="18" charset="0"/>
                      </a:rPr>
                      <m:t>𝑽𝒂𝒓</m:t>
                    </m:r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200" b="1" i="1" smtClean="0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pt-BR" sz="1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1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200" b="1" i="1" smtClean="0">
                        <a:latin typeface="Cambria Math" panose="02040503050406030204" pitchFamily="18" charset="0"/>
                      </a:rPr>
                      <m:t>𝒃𝒙</m:t>
                    </m:r>
                    <m:r>
                      <a:rPr lang="pt-BR" sz="1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200" b="1" i="1" smtClean="0">
                        <a:latin typeface="Cambria Math" panose="02040503050406030204" pitchFamily="18" charset="0"/>
                      </a:rPr>
                      <m:t>𝒄𝒙</m:t>
                    </m:r>
                    <m:r>
                      <a:rPr lang="pt-BR" sz="1200" b="1" i="1" smtClean="0"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en-GB" sz="1200" dirty="0"/>
                  <a:t>)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E57AAB9-35DC-61E8-B051-8D08D21F6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621" y="3963824"/>
                <a:ext cx="1721049" cy="184666"/>
              </a:xfrm>
              <a:prstGeom prst="rect">
                <a:avLst/>
              </a:prstGeom>
              <a:blipFill>
                <a:blip r:embed="rId4"/>
                <a:stretch>
                  <a:fillRect l="-3180" t="-22581" r="-5300" b="-5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851AA85-2A8B-E939-4972-E1CDAEFFC7CE}"/>
                  </a:ext>
                </a:extLst>
              </p:cNvPr>
              <p:cNvSpPr txBox="1"/>
              <p:nvPr/>
            </p:nvSpPr>
            <p:spPr>
              <a:xfrm>
                <a:off x="1904620" y="2822538"/>
                <a:ext cx="13224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200" b="1" i="1" smtClean="0">
                        <a:latin typeface="Cambria Math" panose="02040503050406030204" pitchFamily="18" charset="0"/>
                      </a:rPr>
                      <m:t>𝑽𝒂𝒓</m:t>
                    </m:r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200" b="1" i="1" smtClean="0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pt-BR" sz="1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12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200" b="1" i="1" smtClean="0">
                        <a:latin typeface="Cambria Math" panose="02040503050406030204" pitchFamily="18" charset="0"/>
                      </a:rPr>
                      <m:t>𝒃𝒙</m:t>
                    </m:r>
                  </m:oMath>
                </a14:m>
                <a:r>
                  <a:rPr lang="en-GB" sz="1200" dirty="0"/>
                  <a:t>)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851AA85-2A8B-E939-4972-E1CDAEFF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620" y="2822538"/>
                <a:ext cx="1322478" cy="184666"/>
              </a:xfrm>
              <a:prstGeom prst="rect">
                <a:avLst/>
              </a:prstGeom>
              <a:blipFill>
                <a:blip r:embed="rId5"/>
                <a:stretch>
                  <a:fillRect l="-4147" t="-26667" r="-6452" b="-5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9298932A-25E6-73CD-9857-E1DE6C98619C}"/>
              </a:ext>
            </a:extLst>
          </p:cNvPr>
          <p:cNvSpPr/>
          <p:nvPr/>
        </p:nvSpPr>
        <p:spPr>
          <a:xfrm>
            <a:off x="10705679" y="1661646"/>
            <a:ext cx="1079767" cy="586254"/>
          </a:xfrm>
          <a:custGeom>
            <a:avLst/>
            <a:gdLst>
              <a:gd name="connsiteX0" fmla="*/ 0 w 1075764"/>
              <a:gd name="connsiteY0" fmla="*/ 188258 h 627529"/>
              <a:gd name="connsiteX1" fmla="*/ 0 w 1075764"/>
              <a:gd name="connsiteY1" fmla="*/ 394447 h 627529"/>
              <a:gd name="connsiteX2" fmla="*/ 1075764 w 1075764"/>
              <a:gd name="connsiteY2" fmla="*/ 627529 h 627529"/>
              <a:gd name="connsiteX3" fmla="*/ 1057835 w 1075764"/>
              <a:gd name="connsiteY3" fmla="*/ 0 h 627529"/>
              <a:gd name="connsiteX4" fmla="*/ 0 w 1075764"/>
              <a:gd name="connsiteY4" fmla="*/ 188258 h 627529"/>
              <a:gd name="connsiteX0" fmla="*/ 0 w 1075764"/>
              <a:gd name="connsiteY0" fmla="*/ 188258 h 627529"/>
              <a:gd name="connsiteX1" fmla="*/ 0 w 1075764"/>
              <a:gd name="connsiteY1" fmla="*/ 394447 h 627529"/>
              <a:gd name="connsiteX2" fmla="*/ 1075764 w 1075764"/>
              <a:gd name="connsiteY2" fmla="*/ 627529 h 627529"/>
              <a:gd name="connsiteX3" fmla="*/ 1057835 w 1075764"/>
              <a:gd name="connsiteY3" fmla="*/ 0 h 627529"/>
              <a:gd name="connsiteX4" fmla="*/ 502864 w 1075764"/>
              <a:gd name="connsiteY4" fmla="*/ 151279 h 627529"/>
              <a:gd name="connsiteX5" fmla="*/ 0 w 1075764"/>
              <a:gd name="connsiteY5" fmla="*/ 188258 h 627529"/>
              <a:gd name="connsiteX0" fmla="*/ 0 w 1075764"/>
              <a:gd name="connsiteY0" fmla="*/ 188258 h 627529"/>
              <a:gd name="connsiteX1" fmla="*/ 0 w 1075764"/>
              <a:gd name="connsiteY1" fmla="*/ 394447 h 627529"/>
              <a:gd name="connsiteX2" fmla="*/ 1075764 w 1075764"/>
              <a:gd name="connsiteY2" fmla="*/ 627529 h 627529"/>
              <a:gd name="connsiteX3" fmla="*/ 1057835 w 1075764"/>
              <a:gd name="connsiteY3" fmla="*/ 0 h 627529"/>
              <a:gd name="connsiteX4" fmla="*/ 502864 w 1075764"/>
              <a:gd name="connsiteY4" fmla="*/ 151279 h 627529"/>
              <a:gd name="connsiteX5" fmla="*/ 0 w 1075764"/>
              <a:gd name="connsiteY5" fmla="*/ 188258 h 627529"/>
              <a:gd name="connsiteX0" fmla="*/ 0 w 1075764"/>
              <a:gd name="connsiteY0" fmla="*/ 188258 h 627529"/>
              <a:gd name="connsiteX1" fmla="*/ 0 w 1075764"/>
              <a:gd name="connsiteY1" fmla="*/ 394447 h 627529"/>
              <a:gd name="connsiteX2" fmla="*/ 1075764 w 1075764"/>
              <a:gd name="connsiteY2" fmla="*/ 627529 h 627529"/>
              <a:gd name="connsiteX3" fmla="*/ 1057835 w 1075764"/>
              <a:gd name="connsiteY3" fmla="*/ 0 h 627529"/>
              <a:gd name="connsiteX4" fmla="*/ 502864 w 1075764"/>
              <a:gd name="connsiteY4" fmla="*/ 151279 h 627529"/>
              <a:gd name="connsiteX5" fmla="*/ 0 w 1075764"/>
              <a:gd name="connsiteY5" fmla="*/ 188258 h 627529"/>
              <a:gd name="connsiteX0" fmla="*/ 0 w 1075764"/>
              <a:gd name="connsiteY0" fmla="*/ 188258 h 627529"/>
              <a:gd name="connsiteX1" fmla="*/ 0 w 1075764"/>
              <a:gd name="connsiteY1" fmla="*/ 394447 h 627529"/>
              <a:gd name="connsiteX2" fmla="*/ 1075764 w 1075764"/>
              <a:gd name="connsiteY2" fmla="*/ 627529 h 627529"/>
              <a:gd name="connsiteX3" fmla="*/ 1057835 w 1075764"/>
              <a:gd name="connsiteY3" fmla="*/ 0 h 627529"/>
              <a:gd name="connsiteX4" fmla="*/ 502864 w 1075764"/>
              <a:gd name="connsiteY4" fmla="*/ 151279 h 627529"/>
              <a:gd name="connsiteX5" fmla="*/ 0 w 1075764"/>
              <a:gd name="connsiteY5" fmla="*/ 188258 h 627529"/>
              <a:gd name="connsiteX0" fmla="*/ 0 w 1075764"/>
              <a:gd name="connsiteY0" fmla="*/ 188258 h 627529"/>
              <a:gd name="connsiteX1" fmla="*/ 0 w 1075764"/>
              <a:gd name="connsiteY1" fmla="*/ 394447 h 627529"/>
              <a:gd name="connsiteX2" fmla="*/ 526676 w 1075764"/>
              <a:gd name="connsiteY2" fmla="*/ 441792 h 627529"/>
              <a:gd name="connsiteX3" fmla="*/ 1075764 w 1075764"/>
              <a:gd name="connsiteY3" fmla="*/ 627529 h 627529"/>
              <a:gd name="connsiteX4" fmla="*/ 1057835 w 1075764"/>
              <a:gd name="connsiteY4" fmla="*/ 0 h 627529"/>
              <a:gd name="connsiteX5" fmla="*/ 502864 w 1075764"/>
              <a:gd name="connsiteY5" fmla="*/ 151279 h 627529"/>
              <a:gd name="connsiteX6" fmla="*/ 0 w 1075764"/>
              <a:gd name="connsiteY6" fmla="*/ 188258 h 627529"/>
              <a:gd name="connsiteX0" fmla="*/ 0 w 1075764"/>
              <a:gd name="connsiteY0" fmla="*/ 188258 h 627529"/>
              <a:gd name="connsiteX1" fmla="*/ 0 w 1075764"/>
              <a:gd name="connsiteY1" fmla="*/ 394447 h 627529"/>
              <a:gd name="connsiteX2" fmla="*/ 526676 w 1075764"/>
              <a:gd name="connsiteY2" fmla="*/ 441792 h 627529"/>
              <a:gd name="connsiteX3" fmla="*/ 1075764 w 1075764"/>
              <a:gd name="connsiteY3" fmla="*/ 627529 h 627529"/>
              <a:gd name="connsiteX4" fmla="*/ 1057835 w 1075764"/>
              <a:gd name="connsiteY4" fmla="*/ 0 h 627529"/>
              <a:gd name="connsiteX5" fmla="*/ 502864 w 1075764"/>
              <a:gd name="connsiteY5" fmla="*/ 151279 h 627529"/>
              <a:gd name="connsiteX6" fmla="*/ 0 w 1075764"/>
              <a:gd name="connsiteY6" fmla="*/ 188258 h 627529"/>
              <a:gd name="connsiteX0" fmla="*/ 0 w 1075764"/>
              <a:gd name="connsiteY0" fmla="*/ 188258 h 627529"/>
              <a:gd name="connsiteX1" fmla="*/ 0 w 1075764"/>
              <a:gd name="connsiteY1" fmla="*/ 394447 h 627529"/>
              <a:gd name="connsiteX2" fmla="*/ 526676 w 1075764"/>
              <a:gd name="connsiteY2" fmla="*/ 441792 h 627529"/>
              <a:gd name="connsiteX3" fmla="*/ 1075764 w 1075764"/>
              <a:gd name="connsiteY3" fmla="*/ 627529 h 627529"/>
              <a:gd name="connsiteX4" fmla="*/ 1057835 w 1075764"/>
              <a:gd name="connsiteY4" fmla="*/ 0 h 627529"/>
              <a:gd name="connsiteX5" fmla="*/ 502864 w 1075764"/>
              <a:gd name="connsiteY5" fmla="*/ 151279 h 627529"/>
              <a:gd name="connsiteX6" fmla="*/ 0 w 1075764"/>
              <a:gd name="connsiteY6" fmla="*/ 188258 h 627529"/>
              <a:gd name="connsiteX0" fmla="*/ 0 w 1075764"/>
              <a:gd name="connsiteY0" fmla="*/ 188258 h 627529"/>
              <a:gd name="connsiteX1" fmla="*/ 0 w 1075764"/>
              <a:gd name="connsiteY1" fmla="*/ 394447 h 627529"/>
              <a:gd name="connsiteX2" fmla="*/ 526676 w 1075764"/>
              <a:gd name="connsiteY2" fmla="*/ 441792 h 627529"/>
              <a:gd name="connsiteX3" fmla="*/ 1075764 w 1075764"/>
              <a:gd name="connsiteY3" fmla="*/ 627529 h 627529"/>
              <a:gd name="connsiteX4" fmla="*/ 1057835 w 1075764"/>
              <a:gd name="connsiteY4" fmla="*/ 0 h 627529"/>
              <a:gd name="connsiteX5" fmla="*/ 502864 w 1075764"/>
              <a:gd name="connsiteY5" fmla="*/ 151279 h 627529"/>
              <a:gd name="connsiteX6" fmla="*/ 0 w 1075764"/>
              <a:gd name="connsiteY6" fmla="*/ 188258 h 627529"/>
              <a:gd name="connsiteX0" fmla="*/ 0 w 1075764"/>
              <a:gd name="connsiteY0" fmla="*/ 188258 h 627529"/>
              <a:gd name="connsiteX1" fmla="*/ 0 w 1075764"/>
              <a:gd name="connsiteY1" fmla="*/ 394447 h 627529"/>
              <a:gd name="connsiteX2" fmla="*/ 526676 w 1075764"/>
              <a:gd name="connsiteY2" fmla="*/ 441792 h 627529"/>
              <a:gd name="connsiteX3" fmla="*/ 1075764 w 1075764"/>
              <a:gd name="connsiteY3" fmla="*/ 627529 h 627529"/>
              <a:gd name="connsiteX4" fmla="*/ 1057835 w 1075764"/>
              <a:gd name="connsiteY4" fmla="*/ 0 h 627529"/>
              <a:gd name="connsiteX5" fmla="*/ 502864 w 1075764"/>
              <a:gd name="connsiteY5" fmla="*/ 151279 h 627529"/>
              <a:gd name="connsiteX6" fmla="*/ 0 w 1075764"/>
              <a:gd name="connsiteY6" fmla="*/ 188258 h 627529"/>
              <a:gd name="connsiteX0" fmla="*/ 0 w 1075764"/>
              <a:gd name="connsiteY0" fmla="*/ 188258 h 627529"/>
              <a:gd name="connsiteX1" fmla="*/ 0 w 1075764"/>
              <a:gd name="connsiteY1" fmla="*/ 394447 h 627529"/>
              <a:gd name="connsiteX2" fmla="*/ 526676 w 1075764"/>
              <a:gd name="connsiteY2" fmla="*/ 441792 h 627529"/>
              <a:gd name="connsiteX3" fmla="*/ 1075764 w 1075764"/>
              <a:gd name="connsiteY3" fmla="*/ 627529 h 627529"/>
              <a:gd name="connsiteX4" fmla="*/ 1057835 w 1075764"/>
              <a:gd name="connsiteY4" fmla="*/ 0 h 627529"/>
              <a:gd name="connsiteX5" fmla="*/ 502864 w 1075764"/>
              <a:gd name="connsiteY5" fmla="*/ 151279 h 627529"/>
              <a:gd name="connsiteX6" fmla="*/ 0 w 1075764"/>
              <a:gd name="connsiteY6" fmla="*/ 188258 h 627529"/>
              <a:gd name="connsiteX0" fmla="*/ 0 w 1057835"/>
              <a:gd name="connsiteY0" fmla="*/ 188258 h 598954"/>
              <a:gd name="connsiteX1" fmla="*/ 0 w 1057835"/>
              <a:gd name="connsiteY1" fmla="*/ 394447 h 598954"/>
              <a:gd name="connsiteX2" fmla="*/ 526676 w 1057835"/>
              <a:gd name="connsiteY2" fmla="*/ 441792 h 598954"/>
              <a:gd name="connsiteX3" fmla="*/ 1053539 w 1057835"/>
              <a:gd name="connsiteY3" fmla="*/ 598954 h 598954"/>
              <a:gd name="connsiteX4" fmla="*/ 1057835 w 1057835"/>
              <a:gd name="connsiteY4" fmla="*/ 0 h 598954"/>
              <a:gd name="connsiteX5" fmla="*/ 502864 w 1057835"/>
              <a:gd name="connsiteY5" fmla="*/ 151279 h 598954"/>
              <a:gd name="connsiteX6" fmla="*/ 0 w 1057835"/>
              <a:gd name="connsiteY6" fmla="*/ 188258 h 598954"/>
              <a:gd name="connsiteX0" fmla="*/ 0 w 1069414"/>
              <a:gd name="connsiteY0" fmla="*/ 188258 h 592604"/>
              <a:gd name="connsiteX1" fmla="*/ 0 w 1069414"/>
              <a:gd name="connsiteY1" fmla="*/ 394447 h 592604"/>
              <a:gd name="connsiteX2" fmla="*/ 526676 w 1069414"/>
              <a:gd name="connsiteY2" fmla="*/ 441792 h 592604"/>
              <a:gd name="connsiteX3" fmla="*/ 1069414 w 1069414"/>
              <a:gd name="connsiteY3" fmla="*/ 592604 h 592604"/>
              <a:gd name="connsiteX4" fmla="*/ 1057835 w 1069414"/>
              <a:gd name="connsiteY4" fmla="*/ 0 h 592604"/>
              <a:gd name="connsiteX5" fmla="*/ 502864 w 1069414"/>
              <a:gd name="connsiteY5" fmla="*/ 151279 h 592604"/>
              <a:gd name="connsiteX6" fmla="*/ 0 w 1069414"/>
              <a:gd name="connsiteY6" fmla="*/ 188258 h 592604"/>
              <a:gd name="connsiteX0" fmla="*/ 0 w 1070535"/>
              <a:gd name="connsiteY0" fmla="*/ 185083 h 589429"/>
              <a:gd name="connsiteX1" fmla="*/ 0 w 1070535"/>
              <a:gd name="connsiteY1" fmla="*/ 391272 h 589429"/>
              <a:gd name="connsiteX2" fmla="*/ 526676 w 1070535"/>
              <a:gd name="connsiteY2" fmla="*/ 438617 h 589429"/>
              <a:gd name="connsiteX3" fmla="*/ 1069414 w 1070535"/>
              <a:gd name="connsiteY3" fmla="*/ 589429 h 589429"/>
              <a:gd name="connsiteX4" fmla="*/ 1070535 w 1070535"/>
              <a:gd name="connsiteY4" fmla="*/ 0 h 589429"/>
              <a:gd name="connsiteX5" fmla="*/ 502864 w 1070535"/>
              <a:gd name="connsiteY5" fmla="*/ 148104 h 589429"/>
              <a:gd name="connsiteX6" fmla="*/ 0 w 1070535"/>
              <a:gd name="connsiteY6" fmla="*/ 185083 h 589429"/>
              <a:gd name="connsiteX0" fmla="*/ 0 w 1072623"/>
              <a:gd name="connsiteY0" fmla="*/ 185083 h 586254"/>
              <a:gd name="connsiteX1" fmla="*/ 0 w 1072623"/>
              <a:gd name="connsiteY1" fmla="*/ 391272 h 586254"/>
              <a:gd name="connsiteX2" fmla="*/ 526676 w 1072623"/>
              <a:gd name="connsiteY2" fmla="*/ 438617 h 586254"/>
              <a:gd name="connsiteX3" fmla="*/ 1072589 w 1072623"/>
              <a:gd name="connsiteY3" fmla="*/ 586254 h 586254"/>
              <a:gd name="connsiteX4" fmla="*/ 1070535 w 1072623"/>
              <a:gd name="connsiteY4" fmla="*/ 0 h 586254"/>
              <a:gd name="connsiteX5" fmla="*/ 502864 w 1072623"/>
              <a:gd name="connsiteY5" fmla="*/ 148104 h 586254"/>
              <a:gd name="connsiteX6" fmla="*/ 0 w 1072623"/>
              <a:gd name="connsiteY6" fmla="*/ 185083 h 586254"/>
              <a:gd name="connsiteX0" fmla="*/ 0 w 1072623"/>
              <a:gd name="connsiteY0" fmla="*/ 199321 h 600492"/>
              <a:gd name="connsiteX1" fmla="*/ 0 w 1072623"/>
              <a:gd name="connsiteY1" fmla="*/ 405510 h 600492"/>
              <a:gd name="connsiteX2" fmla="*/ 526676 w 1072623"/>
              <a:gd name="connsiteY2" fmla="*/ 452855 h 600492"/>
              <a:gd name="connsiteX3" fmla="*/ 1072589 w 1072623"/>
              <a:gd name="connsiteY3" fmla="*/ 600492 h 600492"/>
              <a:gd name="connsiteX4" fmla="*/ 1070535 w 1072623"/>
              <a:gd name="connsiteY4" fmla="*/ 14238 h 600492"/>
              <a:gd name="connsiteX5" fmla="*/ 0 w 1072623"/>
              <a:gd name="connsiteY5" fmla="*/ 199321 h 600492"/>
              <a:gd name="connsiteX0" fmla="*/ 0 w 1072623"/>
              <a:gd name="connsiteY0" fmla="*/ 199321 h 613735"/>
              <a:gd name="connsiteX1" fmla="*/ 0 w 1072623"/>
              <a:gd name="connsiteY1" fmla="*/ 405510 h 613735"/>
              <a:gd name="connsiteX2" fmla="*/ 1072589 w 1072623"/>
              <a:gd name="connsiteY2" fmla="*/ 600492 h 613735"/>
              <a:gd name="connsiteX3" fmla="*/ 1070535 w 1072623"/>
              <a:gd name="connsiteY3" fmla="*/ 14238 h 613735"/>
              <a:gd name="connsiteX4" fmla="*/ 0 w 1072623"/>
              <a:gd name="connsiteY4" fmla="*/ 199321 h 613735"/>
              <a:gd name="connsiteX0" fmla="*/ 0 w 1072623"/>
              <a:gd name="connsiteY0" fmla="*/ 199321 h 600492"/>
              <a:gd name="connsiteX1" fmla="*/ 0 w 1072623"/>
              <a:gd name="connsiteY1" fmla="*/ 405510 h 600492"/>
              <a:gd name="connsiteX2" fmla="*/ 1072589 w 1072623"/>
              <a:gd name="connsiteY2" fmla="*/ 600492 h 600492"/>
              <a:gd name="connsiteX3" fmla="*/ 1070535 w 1072623"/>
              <a:gd name="connsiteY3" fmla="*/ 14238 h 600492"/>
              <a:gd name="connsiteX4" fmla="*/ 0 w 1072623"/>
              <a:gd name="connsiteY4" fmla="*/ 199321 h 600492"/>
              <a:gd name="connsiteX0" fmla="*/ 4763 w 1077386"/>
              <a:gd name="connsiteY0" fmla="*/ 199321 h 600492"/>
              <a:gd name="connsiteX1" fmla="*/ 0 w 1077386"/>
              <a:gd name="connsiteY1" fmla="*/ 348360 h 600492"/>
              <a:gd name="connsiteX2" fmla="*/ 1077352 w 1077386"/>
              <a:gd name="connsiteY2" fmla="*/ 600492 h 600492"/>
              <a:gd name="connsiteX3" fmla="*/ 1075298 w 1077386"/>
              <a:gd name="connsiteY3" fmla="*/ 14238 h 600492"/>
              <a:gd name="connsiteX4" fmla="*/ 4763 w 1077386"/>
              <a:gd name="connsiteY4" fmla="*/ 199321 h 600492"/>
              <a:gd name="connsiteX0" fmla="*/ 4763 w 1077386"/>
              <a:gd name="connsiteY0" fmla="*/ 199321 h 600492"/>
              <a:gd name="connsiteX1" fmla="*/ 0 w 1077386"/>
              <a:gd name="connsiteY1" fmla="*/ 348360 h 600492"/>
              <a:gd name="connsiteX2" fmla="*/ 1077352 w 1077386"/>
              <a:gd name="connsiteY2" fmla="*/ 600492 h 600492"/>
              <a:gd name="connsiteX3" fmla="*/ 1075298 w 1077386"/>
              <a:gd name="connsiteY3" fmla="*/ 14238 h 600492"/>
              <a:gd name="connsiteX4" fmla="*/ 4763 w 1077386"/>
              <a:gd name="connsiteY4" fmla="*/ 199321 h 600492"/>
              <a:gd name="connsiteX0" fmla="*/ 4763 w 1077386"/>
              <a:gd name="connsiteY0" fmla="*/ 199321 h 600492"/>
              <a:gd name="connsiteX1" fmla="*/ 0 w 1077386"/>
              <a:gd name="connsiteY1" fmla="*/ 348360 h 600492"/>
              <a:gd name="connsiteX2" fmla="*/ 1077352 w 1077386"/>
              <a:gd name="connsiteY2" fmla="*/ 600492 h 600492"/>
              <a:gd name="connsiteX3" fmla="*/ 1075298 w 1077386"/>
              <a:gd name="connsiteY3" fmla="*/ 14238 h 600492"/>
              <a:gd name="connsiteX4" fmla="*/ 4763 w 1077386"/>
              <a:gd name="connsiteY4" fmla="*/ 199321 h 600492"/>
              <a:gd name="connsiteX0" fmla="*/ 4763 w 1077386"/>
              <a:gd name="connsiteY0" fmla="*/ 196152 h 597323"/>
              <a:gd name="connsiteX1" fmla="*/ 0 w 1077386"/>
              <a:gd name="connsiteY1" fmla="*/ 345191 h 597323"/>
              <a:gd name="connsiteX2" fmla="*/ 1077352 w 1077386"/>
              <a:gd name="connsiteY2" fmla="*/ 597323 h 597323"/>
              <a:gd name="connsiteX3" fmla="*/ 1075298 w 1077386"/>
              <a:gd name="connsiteY3" fmla="*/ 11069 h 597323"/>
              <a:gd name="connsiteX4" fmla="*/ 4763 w 1077386"/>
              <a:gd name="connsiteY4" fmla="*/ 196152 h 597323"/>
              <a:gd name="connsiteX0" fmla="*/ 0 w 1079767"/>
              <a:gd name="connsiteY0" fmla="*/ 251546 h 595567"/>
              <a:gd name="connsiteX1" fmla="*/ 2381 w 1079767"/>
              <a:gd name="connsiteY1" fmla="*/ 343435 h 595567"/>
              <a:gd name="connsiteX2" fmla="*/ 1079733 w 1079767"/>
              <a:gd name="connsiteY2" fmla="*/ 595567 h 595567"/>
              <a:gd name="connsiteX3" fmla="*/ 1077679 w 1079767"/>
              <a:gd name="connsiteY3" fmla="*/ 9313 h 595567"/>
              <a:gd name="connsiteX4" fmla="*/ 0 w 1079767"/>
              <a:gd name="connsiteY4" fmla="*/ 251546 h 595567"/>
              <a:gd name="connsiteX0" fmla="*/ 0 w 1079767"/>
              <a:gd name="connsiteY0" fmla="*/ 251727 h 595748"/>
              <a:gd name="connsiteX1" fmla="*/ 2381 w 1079767"/>
              <a:gd name="connsiteY1" fmla="*/ 343616 h 595748"/>
              <a:gd name="connsiteX2" fmla="*/ 1079733 w 1079767"/>
              <a:gd name="connsiteY2" fmla="*/ 595748 h 595748"/>
              <a:gd name="connsiteX3" fmla="*/ 1077679 w 1079767"/>
              <a:gd name="connsiteY3" fmla="*/ 9494 h 595748"/>
              <a:gd name="connsiteX4" fmla="*/ 0 w 1079767"/>
              <a:gd name="connsiteY4" fmla="*/ 251727 h 595748"/>
              <a:gd name="connsiteX0" fmla="*/ 0 w 1079767"/>
              <a:gd name="connsiteY0" fmla="*/ 242233 h 586254"/>
              <a:gd name="connsiteX1" fmla="*/ 2381 w 1079767"/>
              <a:gd name="connsiteY1" fmla="*/ 334122 h 586254"/>
              <a:gd name="connsiteX2" fmla="*/ 1079733 w 1079767"/>
              <a:gd name="connsiteY2" fmla="*/ 586254 h 586254"/>
              <a:gd name="connsiteX3" fmla="*/ 1077679 w 1079767"/>
              <a:gd name="connsiteY3" fmla="*/ 0 h 586254"/>
              <a:gd name="connsiteX4" fmla="*/ 0 w 1079767"/>
              <a:gd name="connsiteY4" fmla="*/ 242233 h 58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767" h="586254">
                <a:moveTo>
                  <a:pt x="0" y="242233"/>
                </a:moveTo>
                <a:cubicBezTo>
                  <a:pt x="794" y="272863"/>
                  <a:pt x="1587" y="303492"/>
                  <a:pt x="2381" y="334122"/>
                </a:cubicBezTo>
                <a:cubicBezTo>
                  <a:pt x="288302" y="331928"/>
                  <a:pt x="610798" y="353809"/>
                  <a:pt x="1079733" y="586254"/>
                </a:cubicBezTo>
                <a:cubicBezTo>
                  <a:pt x="1080107" y="389778"/>
                  <a:pt x="1077305" y="196476"/>
                  <a:pt x="1077679" y="0"/>
                </a:cubicBezTo>
                <a:cubicBezTo>
                  <a:pt x="796520" y="199838"/>
                  <a:pt x="428454" y="241314"/>
                  <a:pt x="0" y="24223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8138D76-C2D8-DCEF-0D41-D92D136E2A7D}"/>
              </a:ext>
            </a:extLst>
          </p:cNvPr>
          <p:cNvSpPr/>
          <p:nvPr/>
        </p:nvSpPr>
        <p:spPr>
          <a:xfrm>
            <a:off x="10712824" y="824753"/>
            <a:ext cx="1075764" cy="3291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9B861BA-2D61-3FB6-7858-3A6B99B91586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10712824" y="989351"/>
            <a:ext cx="107576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79DFB06-90D0-6BCE-11A4-7971120BA268}"/>
              </a:ext>
            </a:extLst>
          </p:cNvPr>
          <p:cNvCxnSpPr/>
          <p:nvPr/>
        </p:nvCxnSpPr>
        <p:spPr>
          <a:xfrm>
            <a:off x="10712824" y="1950616"/>
            <a:ext cx="107576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4CC086A5-0022-F590-409C-07C08EE64BF2}"/>
              </a:ext>
            </a:extLst>
          </p:cNvPr>
          <p:cNvSpPr/>
          <p:nvPr/>
        </p:nvSpPr>
        <p:spPr>
          <a:xfrm>
            <a:off x="10739544" y="4121266"/>
            <a:ext cx="1076602" cy="387724"/>
          </a:xfrm>
          <a:custGeom>
            <a:avLst/>
            <a:gdLst>
              <a:gd name="connsiteX0" fmla="*/ 0 w 1120588"/>
              <a:gd name="connsiteY0" fmla="*/ 134471 h 349624"/>
              <a:gd name="connsiteX1" fmla="*/ 107576 w 1120588"/>
              <a:gd name="connsiteY1" fmla="*/ 53788 h 349624"/>
              <a:gd name="connsiteX2" fmla="*/ 349623 w 1120588"/>
              <a:gd name="connsiteY2" fmla="*/ 0 h 349624"/>
              <a:gd name="connsiteX3" fmla="*/ 636494 w 1120588"/>
              <a:gd name="connsiteY3" fmla="*/ 0 h 349624"/>
              <a:gd name="connsiteX4" fmla="*/ 878541 w 1120588"/>
              <a:gd name="connsiteY4" fmla="*/ 26894 h 349624"/>
              <a:gd name="connsiteX5" fmla="*/ 1030941 w 1120588"/>
              <a:gd name="connsiteY5" fmla="*/ 116541 h 349624"/>
              <a:gd name="connsiteX6" fmla="*/ 1120588 w 1120588"/>
              <a:gd name="connsiteY6" fmla="*/ 170329 h 349624"/>
              <a:gd name="connsiteX7" fmla="*/ 1039906 w 1120588"/>
              <a:gd name="connsiteY7" fmla="*/ 251012 h 349624"/>
              <a:gd name="connsiteX8" fmla="*/ 851647 w 1120588"/>
              <a:gd name="connsiteY8" fmla="*/ 313765 h 349624"/>
              <a:gd name="connsiteX9" fmla="*/ 546847 w 1120588"/>
              <a:gd name="connsiteY9" fmla="*/ 349624 h 349624"/>
              <a:gd name="connsiteX10" fmla="*/ 188259 w 1120588"/>
              <a:gd name="connsiteY10" fmla="*/ 286871 h 349624"/>
              <a:gd name="connsiteX11" fmla="*/ 0 w 1120588"/>
              <a:gd name="connsiteY11" fmla="*/ 134471 h 349624"/>
              <a:gd name="connsiteX0" fmla="*/ 0 w 1120588"/>
              <a:gd name="connsiteY0" fmla="*/ 134471 h 349624"/>
              <a:gd name="connsiteX1" fmla="*/ 207588 w 1120588"/>
              <a:gd name="connsiteY1" fmla="*/ 84744 h 349624"/>
              <a:gd name="connsiteX2" fmla="*/ 349623 w 1120588"/>
              <a:gd name="connsiteY2" fmla="*/ 0 h 349624"/>
              <a:gd name="connsiteX3" fmla="*/ 636494 w 1120588"/>
              <a:gd name="connsiteY3" fmla="*/ 0 h 349624"/>
              <a:gd name="connsiteX4" fmla="*/ 878541 w 1120588"/>
              <a:gd name="connsiteY4" fmla="*/ 26894 h 349624"/>
              <a:gd name="connsiteX5" fmla="*/ 1030941 w 1120588"/>
              <a:gd name="connsiteY5" fmla="*/ 116541 h 349624"/>
              <a:gd name="connsiteX6" fmla="*/ 1120588 w 1120588"/>
              <a:gd name="connsiteY6" fmla="*/ 170329 h 349624"/>
              <a:gd name="connsiteX7" fmla="*/ 1039906 w 1120588"/>
              <a:gd name="connsiteY7" fmla="*/ 251012 h 349624"/>
              <a:gd name="connsiteX8" fmla="*/ 851647 w 1120588"/>
              <a:gd name="connsiteY8" fmla="*/ 313765 h 349624"/>
              <a:gd name="connsiteX9" fmla="*/ 546847 w 1120588"/>
              <a:gd name="connsiteY9" fmla="*/ 349624 h 349624"/>
              <a:gd name="connsiteX10" fmla="*/ 188259 w 1120588"/>
              <a:gd name="connsiteY10" fmla="*/ 286871 h 349624"/>
              <a:gd name="connsiteX11" fmla="*/ 0 w 1120588"/>
              <a:gd name="connsiteY11" fmla="*/ 134471 h 349624"/>
              <a:gd name="connsiteX0" fmla="*/ 0 w 1120588"/>
              <a:gd name="connsiteY0" fmla="*/ 134471 h 349624"/>
              <a:gd name="connsiteX1" fmla="*/ 207588 w 1120588"/>
              <a:gd name="connsiteY1" fmla="*/ 84744 h 349624"/>
              <a:gd name="connsiteX2" fmla="*/ 349623 w 1120588"/>
              <a:gd name="connsiteY2" fmla="*/ 0 h 349624"/>
              <a:gd name="connsiteX3" fmla="*/ 636494 w 1120588"/>
              <a:gd name="connsiteY3" fmla="*/ 0 h 349624"/>
              <a:gd name="connsiteX4" fmla="*/ 809485 w 1120588"/>
              <a:gd name="connsiteY4" fmla="*/ 93569 h 349624"/>
              <a:gd name="connsiteX5" fmla="*/ 1030941 w 1120588"/>
              <a:gd name="connsiteY5" fmla="*/ 116541 h 349624"/>
              <a:gd name="connsiteX6" fmla="*/ 1120588 w 1120588"/>
              <a:gd name="connsiteY6" fmla="*/ 170329 h 349624"/>
              <a:gd name="connsiteX7" fmla="*/ 1039906 w 1120588"/>
              <a:gd name="connsiteY7" fmla="*/ 251012 h 349624"/>
              <a:gd name="connsiteX8" fmla="*/ 851647 w 1120588"/>
              <a:gd name="connsiteY8" fmla="*/ 313765 h 349624"/>
              <a:gd name="connsiteX9" fmla="*/ 546847 w 1120588"/>
              <a:gd name="connsiteY9" fmla="*/ 349624 h 349624"/>
              <a:gd name="connsiteX10" fmla="*/ 188259 w 1120588"/>
              <a:gd name="connsiteY10" fmla="*/ 286871 h 349624"/>
              <a:gd name="connsiteX11" fmla="*/ 0 w 1120588"/>
              <a:gd name="connsiteY11" fmla="*/ 134471 h 349624"/>
              <a:gd name="connsiteX0" fmla="*/ 0 w 1120588"/>
              <a:gd name="connsiteY0" fmla="*/ 134471 h 349624"/>
              <a:gd name="connsiteX1" fmla="*/ 207588 w 1120588"/>
              <a:gd name="connsiteY1" fmla="*/ 84744 h 349624"/>
              <a:gd name="connsiteX2" fmla="*/ 349623 w 1120588"/>
              <a:gd name="connsiteY2" fmla="*/ 0 h 349624"/>
              <a:gd name="connsiteX3" fmla="*/ 636494 w 1120588"/>
              <a:gd name="connsiteY3" fmla="*/ 0 h 349624"/>
              <a:gd name="connsiteX4" fmla="*/ 809485 w 1120588"/>
              <a:gd name="connsiteY4" fmla="*/ 93569 h 349624"/>
              <a:gd name="connsiteX5" fmla="*/ 1030941 w 1120588"/>
              <a:gd name="connsiteY5" fmla="*/ 116541 h 349624"/>
              <a:gd name="connsiteX6" fmla="*/ 1120588 w 1120588"/>
              <a:gd name="connsiteY6" fmla="*/ 170329 h 349624"/>
              <a:gd name="connsiteX7" fmla="*/ 1039906 w 1120588"/>
              <a:gd name="connsiteY7" fmla="*/ 251012 h 349624"/>
              <a:gd name="connsiteX8" fmla="*/ 851647 w 1120588"/>
              <a:gd name="connsiteY8" fmla="*/ 313765 h 349624"/>
              <a:gd name="connsiteX9" fmla="*/ 546847 w 1120588"/>
              <a:gd name="connsiteY9" fmla="*/ 349624 h 349624"/>
              <a:gd name="connsiteX10" fmla="*/ 319228 w 1120588"/>
              <a:gd name="connsiteY10" fmla="*/ 208290 h 349624"/>
              <a:gd name="connsiteX11" fmla="*/ 0 w 1120588"/>
              <a:gd name="connsiteY11" fmla="*/ 134471 h 349624"/>
              <a:gd name="connsiteX0" fmla="*/ 0 w 1120588"/>
              <a:gd name="connsiteY0" fmla="*/ 134471 h 349624"/>
              <a:gd name="connsiteX1" fmla="*/ 207588 w 1120588"/>
              <a:gd name="connsiteY1" fmla="*/ 84744 h 349624"/>
              <a:gd name="connsiteX2" fmla="*/ 349623 w 1120588"/>
              <a:gd name="connsiteY2" fmla="*/ 0 h 349624"/>
              <a:gd name="connsiteX3" fmla="*/ 636494 w 1120588"/>
              <a:gd name="connsiteY3" fmla="*/ 0 h 349624"/>
              <a:gd name="connsiteX4" fmla="*/ 809485 w 1120588"/>
              <a:gd name="connsiteY4" fmla="*/ 93569 h 349624"/>
              <a:gd name="connsiteX5" fmla="*/ 1030941 w 1120588"/>
              <a:gd name="connsiteY5" fmla="*/ 116541 h 349624"/>
              <a:gd name="connsiteX6" fmla="*/ 1120588 w 1120588"/>
              <a:gd name="connsiteY6" fmla="*/ 170329 h 349624"/>
              <a:gd name="connsiteX7" fmla="*/ 1039906 w 1120588"/>
              <a:gd name="connsiteY7" fmla="*/ 251012 h 349624"/>
              <a:gd name="connsiteX8" fmla="*/ 770685 w 1120588"/>
              <a:gd name="connsiteY8" fmla="*/ 216134 h 349624"/>
              <a:gd name="connsiteX9" fmla="*/ 546847 w 1120588"/>
              <a:gd name="connsiteY9" fmla="*/ 349624 h 349624"/>
              <a:gd name="connsiteX10" fmla="*/ 319228 w 1120588"/>
              <a:gd name="connsiteY10" fmla="*/ 208290 h 349624"/>
              <a:gd name="connsiteX11" fmla="*/ 0 w 1120588"/>
              <a:gd name="connsiteY11" fmla="*/ 134471 h 349624"/>
              <a:gd name="connsiteX0" fmla="*/ 0 w 1120588"/>
              <a:gd name="connsiteY0" fmla="*/ 134471 h 349624"/>
              <a:gd name="connsiteX1" fmla="*/ 207588 w 1120588"/>
              <a:gd name="connsiteY1" fmla="*/ 84744 h 349624"/>
              <a:gd name="connsiteX2" fmla="*/ 349623 w 1120588"/>
              <a:gd name="connsiteY2" fmla="*/ 0 h 349624"/>
              <a:gd name="connsiteX3" fmla="*/ 636494 w 1120588"/>
              <a:gd name="connsiteY3" fmla="*/ 0 h 349624"/>
              <a:gd name="connsiteX4" fmla="*/ 809485 w 1120588"/>
              <a:gd name="connsiteY4" fmla="*/ 93569 h 349624"/>
              <a:gd name="connsiteX5" fmla="*/ 1030941 w 1120588"/>
              <a:gd name="connsiteY5" fmla="*/ 116541 h 349624"/>
              <a:gd name="connsiteX6" fmla="*/ 1120588 w 1120588"/>
              <a:gd name="connsiteY6" fmla="*/ 170329 h 349624"/>
              <a:gd name="connsiteX7" fmla="*/ 1039906 w 1120588"/>
              <a:gd name="connsiteY7" fmla="*/ 251012 h 349624"/>
              <a:gd name="connsiteX8" fmla="*/ 770685 w 1120588"/>
              <a:gd name="connsiteY8" fmla="*/ 216134 h 349624"/>
              <a:gd name="connsiteX9" fmla="*/ 546847 w 1120588"/>
              <a:gd name="connsiteY9" fmla="*/ 349624 h 349624"/>
              <a:gd name="connsiteX10" fmla="*/ 271603 w 1120588"/>
              <a:gd name="connsiteY10" fmla="*/ 253533 h 349624"/>
              <a:gd name="connsiteX11" fmla="*/ 0 w 1120588"/>
              <a:gd name="connsiteY11" fmla="*/ 134471 h 349624"/>
              <a:gd name="connsiteX0" fmla="*/ 0 w 1113444"/>
              <a:gd name="connsiteY0" fmla="*/ 155902 h 349624"/>
              <a:gd name="connsiteX1" fmla="*/ 200444 w 1113444"/>
              <a:gd name="connsiteY1" fmla="*/ 84744 h 349624"/>
              <a:gd name="connsiteX2" fmla="*/ 342479 w 1113444"/>
              <a:gd name="connsiteY2" fmla="*/ 0 h 349624"/>
              <a:gd name="connsiteX3" fmla="*/ 629350 w 1113444"/>
              <a:gd name="connsiteY3" fmla="*/ 0 h 349624"/>
              <a:gd name="connsiteX4" fmla="*/ 802341 w 1113444"/>
              <a:gd name="connsiteY4" fmla="*/ 93569 h 349624"/>
              <a:gd name="connsiteX5" fmla="*/ 1023797 w 1113444"/>
              <a:gd name="connsiteY5" fmla="*/ 116541 h 349624"/>
              <a:gd name="connsiteX6" fmla="*/ 1113444 w 1113444"/>
              <a:gd name="connsiteY6" fmla="*/ 170329 h 349624"/>
              <a:gd name="connsiteX7" fmla="*/ 1032762 w 1113444"/>
              <a:gd name="connsiteY7" fmla="*/ 251012 h 349624"/>
              <a:gd name="connsiteX8" fmla="*/ 763541 w 1113444"/>
              <a:gd name="connsiteY8" fmla="*/ 216134 h 349624"/>
              <a:gd name="connsiteX9" fmla="*/ 539703 w 1113444"/>
              <a:gd name="connsiteY9" fmla="*/ 349624 h 349624"/>
              <a:gd name="connsiteX10" fmla="*/ 264459 w 1113444"/>
              <a:gd name="connsiteY10" fmla="*/ 253533 h 349624"/>
              <a:gd name="connsiteX11" fmla="*/ 0 w 1113444"/>
              <a:gd name="connsiteY11" fmla="*/ 155902 h 349624"/>
              <a:gd name="connsiteX0" fmla="*/ 0 w 1075344"/>
              <a:gd name="connsiteY0" fmla="*/ 155902 h 349624"/>
              <a:gd name="connsiteX1" fmla="*/ 200444 w 1075344"/>
              <a:gd name="connsiteY1" fmla="*/ 84744 h 349624"/>
              <a:gd name="connsiteX2" fmla="*/ 342479 w 1075344"/>
              <a:gd name="connsiteY2" fmla="*/ 0 h 349624"/>
              <a:gd name="connsiteX3" fmla="*/ 629350 w 1075344"/>
              <a:gd name="connsiteY3" fmla="*/ 0 h 349624"/>
              <a:gd name="connsiteX4" fmla="*/ 802341 w 1075344"/>
              <a:gd name="connsiteY4" fmla="*/ 93569 h 349624"/>
              <a:gd name="connsiteX5" fmla="*/ 1023797 w 1075344"/>
              <a:gd name="connsiteY5" fmla="*/ 116541 h 349624"/>
              <a:gd name="connsiteX6" fmla="*/ 1075344 w 1075344"/>
              <a:gd name="connsiteY6" fmla="*/ 139372 h 349624"/>
              <a:gd name="connsiteX7" fmla="*/ 1032762 w 1075344"/>
              <a:gd name="connsiteY7" fmla="*/ 251012 h 349624"/>
              <a:gd name="connsiteX8" fmla="*/ 763541 w 1075344"/>
              <a:gd name="connsiteY8" fmla="*/ 216134 h 349624"/>
              <a:gd name="connsiteX9" fmla="*/ 539703 w 1075344"/>
              <a:gd name="connsiteY9" fmla="*/ 349624 h 349624"/>
              <a:gd name="connsiteX10" fmla="*/ 264459 w 1075344"/>
              <a:gd name="connsiteY10" fmla="*/ 253533 h 349624"/>
              <a:gd name="connsiteX11" fmla="*/ 0 w 1075344"/>
              <a:gd name="connsiteY11" fmla="*/ 155902 h 349624"/>
              <a:gd name="connsiteX0" fmla="*/ 0 w 1075344"/>
              <a:gd name="connsiteY0" fmla="*/ 155902 h 349624"/>
              <a:gd name="connsiteX1" fmla="*/ 200444 w 1075344"/>
              <a:gd name="connsiteY1" fmla="*/ 84744 h 349624"/>
              <a:gd name="connsiteX2" fmla="*/ 342479 w 1075344"/>
              <a:gd name="connsiteY2" fmla="*/ 0 h 349624"/>
              <a:gd name="connsiteX3" fmla="*/ 629350 w 1075344"/>
              <a:gd name="connsiteY3" fmla="*/ 0 h 349624"/>
              <a:gd name="connsiteX4" fmla="*/ 802341 w 1075344"/>
              <a:gd name="connsiteY4" fmla="*/ 93569 h 349624"/>
              <a:gd name="connsiteX5" fmla="*/ 1023797 w 1075344"/>
              <a:gd name="connsiteY5" fmla="*/ 116541 h 349624"/>
              <a:gd name="connsiteX6" fmla="*/ 1075344 w 1075344"/>
              <a:gd name="connsiteY6" fmla="*/ 139372 h 349624"/>
              <a:gd name="connsiteX7" fmla="*/ 944656 w 1075344"/>
              <a:gd name="connsiteY7" fmla="*/ 210530 h 349624"/>
              <a:gd name="connsiteX8" fmla="*/ 763541 w 1075344"/>
              <a:gd name="connsiteY8" fmla="*/ 216134 h 349624"/>
              <a:gd name="connsiteX9" fmla="*/ 539703 w 1075344"/>
              <a:gd name="connsiteY9" fmla="*/ 349624 h 349624"/>
              <a:gd name="connsiteX10" fmla="*/ 264459 w 1075344"/>
              <a:gd name="connsiteY10" fmla="*/ 253533 h 349624"/>
              <a:gd name="connsiteX11" fmla="*/ 0 w 1075344"/>
              <a:gd name="connsiteY11" fmla="*/ 155902 h 349624"/>
              <a:gd name="connsiteX0" fmla="*/ 0 w 1075344"/>
              <a:gd name="connsiteY0" fmla="*/ 155902 h 349624"/>
              <a:gd name="connsiteX1" fmla="*/ 200444 w 1075344"/>
              <a:gd name="connsiteY1" fmla="*/ 84744 h 349624"/>
              <a:gd name="connsiteX2" fmla="*/ 342479 w 1075344"/>
              <a:gd name="connsiteY2" fmla="*/ 0 h 349624"/>
              <a:gd name="connsiteX3" fmla="*/ 629350 w 1075344"/>
              <a:gd name="connsiteY3" fmla="*/ 0 h 349624"/>
              <a:gd name="connsiteX4" fmla="*/ 802341 w 1075344"/>
              <a:gd name="connsiteY4" fmla="*/ 93569 h 349624"/>
              <a:gd name="connsiteX5" fmla="*/ 1023797 w 1075344"/>
              <a:gd name="connsiteY5" fmla="*/ 116541 h 349624"/>
              <a:gd name="connsiteX6" fmla="*/ 1075344 w 1075344"/>
              <a:gd name="connsiteY6" fmla="*/ 139372 h 349624"/>
              <a:gd name="connsiteX7" fmla="*/ 944656 w 1075344"/>
              <a:gd name="connsiteY7" fmla="*/ 210530 h 349624"/>
              <a:gd name="connsiteX8" fmla="*/ 763541 w 1075344"/>
              <a:gd name="connsiteY8" fmla="*/ 216134 h 349624"/>
              <a:gd name="connsiteX9" fmla="*/ 539703 w 1075344"/>
              <a:gd name="connsiteY9" fmla="*/ 349624 h 349624"/>
              <a:gd name="connsiteX10" fmla="*/ 200165 w 1075344"/>
              <a:gd name="connsiteY10" fmla="*/ 208289 h 349624"/>
              <a:gd name="connsiteX11" fmla="*/ 0 w 1075344"/>
              <a:gd name="connsiteY11" fmla="*/ 155902 h 349624"/>
              <a:gd name="connsiteX0" fmla="*/ 0 w 1075344"/>
              <a:gd name="connsiteY0" fmla="*/ 155902 h 349624"/>
              <a:gd name="connsiteX1" fmla="*/ 200444 w 1075344"/>
              <a:gd name="connsiteY1" fmla="*/ 84744 h 349624"/>
              <a:gd name="connsiteX2" fmla="*/ 342479 w 1075344"/>
              <a:gd name="connsiteY2" fmla="*/ 0 h 349624"/>
              <a:gd name="connsiteX3" fmla="*/ 629350 w 1075344"/>
              <a:gd name="connsiteY3" fmla="*/ 0 h 349624"/>
              <a:gd name="connsiteX4" fmla="*/ 802341 w 1075344"/>
              <a:gd name="connsiteY4" fmla="*/ 93569 h 349624"/>
              <a:gd name="connsiteX5" fmla="*/ 1023797 w 1075344"/>
              <a:gd name="connsiteY5" fmla="*/ 116541 h 349624"/>
              <a:gd name="connsiteX6" fmla="*/ 1075344 w 1075344"/>
              <a:gd name="connsiteY6" fmla="*/ 139372 h 349624"/>
              <a:gd name="connsiteX7" fmla="*/ 944656 w 1075344"/>
              <a:gd name="connsiteY7" fmla="*/ 210530 h 349624"/>
              <a:gd name="connsiteX8" fmla="*/ 763541 w 1075344"/>
              <a:gd name="connsiteY8" fmla="*/ 216134 h 349624"/>
              <a:gd name="connsiteX9" fmla="*/ 537322 w 1075344"/>
              <a:gd name="connsiteY9" fmla="*/ 349624 h 349624"/>
              <a:gd name="connsiteX10" fmla="*/ 200165 w 1075344"/>
              <a:gd name="connsiteY10" fmla="*/ 208289 h 349624"/>
              <a:gd name="connsiteX11" fmla="*/ 0 w 1075344"/>
              <a:gd name="connsiteY11" fmla="*/ 155902 h 349624"/>
              <a:gd name="connsiteX0" fmla="*/ 0 w 1075344"/>
              <a:gd name="connsiteY0" fmla="*/ 155902 h 349624"/>
              <a:gd name="connsiteX1" fmla="*/ 200444 w 1075344"/>
              <a:gd name="connsiteY1" fmla="*/ 84744 h 349624"/>
              <a:gd name="connsiteX2" fmla="*/ 342479 w 1075344"/>
              <a:gd name="connsiteY2" fmla="*/ 0 h 349624"/>
              <a:gd name="connsiteX3" fmla="*/ 802341 w 1075344"/>
              <a:gd name="connsiteY3" fmla="*/ 93569 h 349624"/>
              <a:gd name="connsiteX4" fmla="*/ 1023797 w 1075344"/>
              <a:gd name="connsiteY4" fmla="*/ 116541 h 349624"/>
              <a:gd name="connsiteX5" fmla="*/ 1075344 w 1075344"/>
              <a:gd name="connsiteY5" fmla="*/ 139372 h 349624"/>
              <a:gd name="connsiteX6" fmla="*/ 944656 w 1075344"/>
              <a:gd name="connsiteY6" fmla="*/ 210530 h 349624"/>
              <a:gd name="connsiteX7" fmla="*/ 763541 w 1075344"/>
              <a:gd name="connsiteY7" fmla="*/ 216134 h 349624"/>
              <a:gd name="connsiteX8" fmla="*/ 537322 w 1075344"/>
              <a:gd name="connsiteY8" fmla="*/ 349624 h 349624"/>
              <a:gd name="connsiteX9" fmla="*/ 200165 w 1075344"/>
              <a:gd name="connsiteY9" fmla="*/ 208289 h 349624"/>
              <a:gd name="connsiteX10" fmla="*/ 0 w 1075344"/>
              <a:gd name="connsiteY10" fmla="*/ 155902 h 349624"/>
              <a:gd name="connsiteX0" fmla="*/ 0 w 1075344"/>
              <a:gd name="connsiteY0" fmla="*/ 186858 h 380580"/>
              <a:gd name="connsiteX1" fmla="*/ 200444 w 1075344"/>
              <a:gd name="connsiteY1" fmla="*/ 115700 h 380580"/>
              <a:gd name="connsiteX2" fmla="*/ 513929 w 1075344"/>
              <a:gd name="connsiteY2" fmla="*/ 0 h 380580"/>
              <a:gd name="connsiteX3" fmla="*/ 802341 w 1075344"/>
              <a:gd name="connsiteY3" fmla="*/ 124525 h 380580"/>
              <a:gd name="connsiteX4" fmla="*/ 1023797 w 1075344"/>
              <a:gd name="connsiteY4" fmla="*/ 147497 h 380580"/>
              <a:gd name="connsiteX5" fmla="*/ 1075344 w 1075344"/>
              <a:gd name="connsiteY5" fmla="*/ 170328 h 380580"/>
              <a:gd name="connsiteX6" fmla="*/ 944656 w 1075344"/>
              <a:gd name="connsiteY6" fmla="*/ 241486 h 380580"/>
              <a:gd name="connsiteX7" fmla="*/ 763541 w 1075344"/>
              <a:gd name="connsiteY7" fmla="*/ 247090 h 380580"/>
              <a:gd name="connsiteX8" fmla="*/ 537322 w 1075344"/>
              <a:gd name="connsiteY8" fmla="*/ 380580 h 380580"/>
              <a:gd name="connsiteX9" fmla="*/ 200165 w 1075344"/>
              <a:gd name="connsiteY9" fmla="*/ 239245 h 380580"/>
              <a:gd name="connsiteX10" fmla="*/ 0 w 1075344"/>
              <a:gd name="connsiteY10" fmla="*/ 186858 h 380580"/>
              <a:gd name="connsiteX0" fmla="*/ 0 w 1075344"/>
              <a:gd name="connsiteY0" fmla="*/ 186858 h 380580"/>
              <a:gd name="connsiteX1" fmla="*/ 200444 w 1075344"/>
              <a:gd name="connsiteY1" fmla="*/ 115700 h 380580"/>
              <a:gd name="connsiteX2" fmla="*/ 513929 w 1075344"/>
              <a:gd name="connsiteY2" fmla="*/ 0 h 380580"/>
              <a:gd name="connsiteX3" fmla="*/ 766622 w 1075344"/>
              <a:gd name="connsiteY3" fmla="*/ 95950 h 380580"/>
              <a:gd name="connsiteX4" fmla="*/ 1023797 w 1075344"/>
              <a:gd name="connsiteY4" fmla="*/ 147497 h 380580"/>
              <a:gd name="connsiteX5" fmla="*/ 1075344 w 1075344"/>
              <a:gd name="connsiteY5" fmla="*/ 170328 h 380580"/>
              <a:gd name="connsiteX6" fmla="*/ 944656 w 1075344"/>
              <a:gd name="connsiteY6" fmla="*/ 241486 h 380580"/>
              <a:gd name="connsiteX7" fmla="*/ 763541 w 1075344"/>
              <a:gd name="connsiteY7" fmla="*/ 247090 h 380580"/>
              <a:gd name="connsiteX8" fmla="*/ 537322 w 1075344"/>
              <a:gd name="connsiteY8" fmla="*/ 380580 h 380580"/>
              <a:gd name="connsiteX9" fmla="*/ 200165 w 1075344"/>
              <a:gd name="connsiteY9" fmla="*/ 239245 h 380580"/>
              <a:gd name="connsiteX10" fmla="*/ 0 w 1075344"/>
              <a:gd name="connsiteY10" fmla="*/ 186858 h 380580"/>
              <a:gd name="connsiteX0" fmla="*/ 0 w 1075344"/>
              <a:gd name="connsiteY0" fmla="*/ 186858 h 380580"/>
              <a:gd name="connsiteX1" fmla="*/ 200444 w 1075344"/>
              <a:gd name="connsiteY1" fmla="*/ 115700 h 380580"/>
              <a:gd name="connsiteX2" fmla="*/ 513929 w 1075344"/>
              <a:gd name="connsiteY2" fmla="*/ 0 h 380580"/>
              <a:gd name="connsiteX3" fmla="*/ 766622 w 1075344"/>
              <a:gd name="connsiteY3" fmla="*/ 95950 h 380580"/>
              <a:gd name="connsiteX4" fmla="*/ 969028 w 1075344"/>
              <a:gd name="connsiteY4" fmla="*/ 126065 h 380580"/>
              <a:gd name="connsiteX5" fmla="*/ 1075344 w 1075344"/>
              <a:gd name="connsiteY5" fmla="*/ 170328 h 380580"/>
              <a:gd name="connsiteX6" fmla="*/ 944656 w 1075344"/>
              <a:gd name="connsiteY6" fmla="*/ 241486 h 380580"/>
              <a:gd name="connsiteX7" fmla="*/ 763541 w 1075344"/>
              <a:gd name="connsiteY7" fmla="*/ 247090 h 380580"/>
              <a:gd name="connsiteX8" fmla="*/ 537322 w 1075344"/>
              <a:gd name="connsiteY8" fmla="*/ 380580 h 380580"/>
              <a:gd name="connsiteX9" fmla="*/ 200165 w 1075344"/>
              <a:gd name="connsiteY9" fmla="*/ 239245 h 380580"/>
              <a:gd name="connsiteX10" fmla="*/ 0 w 1075344"/>
              <a:gd name="connsiteY10" fmla="*/ 186858 h 380580"/>
              <a:gd name="connsiteX0" fmla="*/ 0 w 1075344"/>
              <a:gd name="connsiteY0" fmla="*/ 186858 h 380580"/>
              <a:gd name="connsiteX1" fmla="*/ 200444 w 1075344"/>
              <a:gd name="connsiteY1" fmla="*/ 115700 h 380580"/>
              <a:gd name="connsiteX2" fmla="*/ 513929 w 1075344"/>
              <a:gd name="connsiteY2" fmla="*/ 0 h 380580"/>
              <a:gd name="connsiteX3" fmla="*/ 766622 w 1075344"/>
              <a:gd name="connsiteY3" fmla="*/ 95950 h 380580"/>
              <a:gd name="connsiteX4" fmla="*/ 1075344 w 1075344"/>
              <a:gd name="connsiteY4" fmla="*/ 170328 h 380580"/>
              <a:gd name="connsiteX5" fmla="*/ 944656 w 1075344"/>
              <a:gd name="connsiteY5" fmla="*/ 241486 h 380580"/>
              <a:gd name="connsiteX6" fmla="*/ 763541 w 1075344"/>
              <a:gd name="connsiteY6" fmla="*/ 247090 h 380580"/>
              <a:gd name="connsiteX7" fmla="*/ 537322 w 1075344"/>
              <a:gd name="connsiteY7" fmla="*/ 380580 h 380580"/>
              <a:gd name="connsiteX8" fmla="*/ 200165 w 1075344"/>
              <a:gd name="connsiteY8" fmla="*/ 239245 h 380580"/>
              <a:gd name="connsiteX9" fmla="*/ 0 w 1075344"/>
              <a:gd name="connsiteY9" fmla="*/ 186858 h 380580"/>
              <a:gd name="connsiteX0" fmla="*/ 0 w 1075344"/>
              <a:gd name="connsiteY0" fmla="*/ 186858 h 380580"/>
              <a:gd name="connsiteX1" fmla="*/ 200444 w 1075344"/>
              <a:gd name="connsiteY1" fmla="*/ 115700 h 380580"/>
              <a:gd name="connsiteX2" fmla="*/ 513929 w 1075344"/>
              <a:gd name="connsiteY2" fmla="*/ 0 h 380580"/>
              <a:gd name="connsiteX3" fmla="*/ 766622 w 1075344"/>
              <a:gd name="connsiteY3" fmla="*/ 95950 h 380580"/>
              <a:gd name="connsiteX4" fmla="*/ 1075344 w 1075344"/>
              <a:gd name="connsiteY4" fmla="*/ 170328 h 380580"/>
              <a:gd name="connsiteX5" fmla="*/ 763541 w 1075344"/>
              <a:gd name="connsiteY5" fmla="*/ 247090 h 380580"/>
              <a:gd name="connsiteX6" fmla="*/ 537322 w 1075344"/>
              <a:gd name="connsiteY6" fmla="*/ 380580 h 380580"/>
              <a:gd name="connsiteX7" fmla="*/ 200165 w 1075344"/>
              <a:gd name="connsiteY7" fmla="*/ 239245 h 380580"/>
              <a:gd name="connsiteX8" fmla="*/ 0 w 1075344"/>
              <a:gd name="connsiteY8" fmla="*/ 186858 h 380580"/>
              <a:gd name="connsiteX0" fmla="*/ 0 w 1075344"/>
              <a:gd name="connsiteY0" fmla="*/ 186858 h 380580"/>
              <a:gd name="connsiteX1" fmla="*/ 200444 w 1075344"/>
              <a:gd name="connsiteY1" fmla="*/ 115700 h 380580"/>
              <a:gd name="connsiteX2" fmla="*/ 513929 w 1075344"/>
              <a:gd name="connsiteY2" fmla="*/ 0 h 380580"/>
              <a:gd name="connsiteX3" fmla="*/ 766622 w 1075344"/>
              <a:gd name="connsiteY3" fmla="*/ 95950 h 380580"/>
              <a:gd name="connsiteX4" fmla="*/ 1075344 w 1075344"/>
              <a:gd name="connsiteY4" fmla="*/ 170328 h 380580"/>
              <a:gd name="connsiteX5" fmla="*/ 782591 w 1075344"/>
              <a:gd name="connsiteY5" fmla="*/ 235184 h 380580"/>
              <a:gd name="connsiteX6" fmla="*/ 537322 w 1075344"/>
              <a:gd name="connsiteY6" fmla="*/ 380580 h 380580"/>
              <a:gd name="connsiteX7" fmla="*/ 200165 w 1075344"/>
              <a:gd name="connsiteY7" fmla="*/ 239245 h 380580"/>
              <a:gd name="connsiteX8" fmla="*/ 0 w 1075344"/>
              <a:gd name="connsiteY8" fmla="*/ 186858 h 380580"/>
              <a:gd name="connsiteX0" fmla="*/ 0 w 1075344"/>
              <a:gd name="connsiteY0" fmla="*/ 186858 h 380580"/>
              <a:gd name="connsiteX1" fmla="*/ 200444 w 1075344"/>
              <a:gd name="connsiteY1" fmla="*/ 115700 h 380580"/>
              <a:gd name="connsiteX2" fmla="*/ 513929 w 1075344"/>
              <a:gd name="connsiteY2" fmla="*/ 0 h 380580"/>
              <a:gd name="connsiteX3" fmla="*/ 759478 w 1075344"/>
              <a:gd name="connsiteY3" fmla="*/ 112619 h 380580"/>
              <a:gd name="connsiteX4" fmla="*/ 1075344 w 1075344"/>
              <a:gd name="connsiteY4" fmla="*/ 170328 h 380580"/>
              <a:gd name="connsiteX5" fmla="*/ 782591 w 1075344"/>
              <a:gd name="connsiteY5" fmla="*/ 235184 h 380580"/>
              <a:gd name="connsiteX6" fmla="*/ 537322 w 1075344"/>
              <a:gd name="connsiteY6" fmla="*/ 380580 h 380580"/>
              <a:gd name="connsiteX7" fmla="*/ 200165 w 1075344"/>
              <a:gd name="connsiteY7" fmla="*/ 239245 h 380580"/>
              <a:gd name="connsiteX8" fmla="*/ 0 w 1075344"/>
              <a:gd name="connsiteY8" fmla="*/ 186858 h 380580"/>
              <a:gd name="connsiteX0" fmla="*/ 0 w 1075344"/>
              <a:gd name="connsiteY0" fmla="*/ 196383 h 390105"/>
              <a:gd name="connsiteX1" fmla="*/ 200444 w 1075344"/>
              <a:gd name="connsiteY1" fmla="*/ 125225 h 390105"/>
              <a:gd name="connsiteX2" fmla="*/ 502023 w 1075344"/>
              <a:gd name="connsiteY2" fmla="*/ 0 h 390105"/>
              <a:gd name="connsiteX3" fmla="*/ 759478 w 1075344"/>
              <a:gd name="connsiteY3" fmla="*/ 122144 h 390105"/>
              <a:gd name="connsiteX4" fmla="*/ 1075344 w 1075344"/>
              <a:gd name="connsiteY4" fmla="*/ 179853 h 390105"/>
              <a:gd name="connsiteX5" fmla="*/ 782591 w 1075344"/>
              <a:gd name="connsiteY5" fmla="*/ 244709 h 390105"/>
              <a:gd name="connsiteX6" fmla="*/ 537322 w 1075344"/>
              <a:gd name="connsiteY6" fmla="*/ 390105 h 390105"/>
              <a:gd name="connsiteX7" fmla="*/ 200165 w 1075344"/>
              <a:gd name="connsiteY7" fmla="*/ 248770 h 390105"/>
              <a:gd name="connsiteX8" fmla="*/ 0 w 1075344"/>
              <a:gd name="connsiteY8" fmla="*/ 196383 h 390105"/>
              <a:gd name="connsiteX0" fmla="*/ 0 w 1075344"/>
              <a:gd name="connsiteY0" fmla="*/ 196383 h 390105"/>
              <a:gd name="connsiteX1" fmla="*/ 248069 w 1075344"/>
              <a:gd name="connsiteY1" fmla="*/ 125225 h 390105"/>
              <a:gd name="connsiteX2" fmla="*/ 502023 w 1075344"/>
              <a:gd name="connsiteY2" fmla="*/ 0 h 390105"/>
              <a:gd name="connsiteX3" fmla="*/ 759478 w 1075344"/>
              <a:gd name="connsiteY3" fmla="*/ 122144 h 390105"/>
              <a:gd name="connsiteX4" fmla="*/ 1075344 w 1075344"/>
              <a:gd name="connsiteY4" fmla="*/ 179853 h 390105"/>
              <a:gd name="connsiteX5" fmla="*/ 782591 w 1075344"/>
              <a:gd name="connsiteY5" fmla="*/ 244709 h 390105"/>
              <a:gd name="connsiteX6" fmla="*/ 537322 w 1075344"/>
              <a:gd name="connsiteY6" fmla="*/ 390105 h 390105"/>
              <a:gd name="connsiteX7" fmla="*/ 200165 w 1075344"/>
              <a:gd name="connsiteY7" fmla="*/ 248770 h 390105"/>
              <a:gd name="connsiteX8" fmla="*/ 0 w 1075344"/>
              <a:gd name="connsiteY8" fmla="*/ 196383 h 390105"/>
              <a:gd name="connsiteX0" fmla="*/ 0 w 1075344"/>
              <a:gd name="connsiteY0" fmla="*/ 196383 h 390105"/>
              <a:gd name="connsiteX1" fmla="*/ 248069 w 1075344"/>
              <a:gd name="connsiteY1" fmla="*/ 125225 h 390105"/>
              <a:gd name="connsiteX2" fmla="*/ 502023 w 1075344"/>
              <a:gd name="connsiteY2" fmla="*/ 0 h 390105"/>
              <a:gd name="connsiteX3" fmla="*/ 759478 w 1075344"/>
              <a:gd name="connsiteY3" fmla="*/ 122144 h 390105"/>
              <a:gd name="connsiteX4" fmla="*/ 1075344 w 1075344"/>
              <a:gd name="connsiteY4" fmla="*/ 179853 h 390105"/>
              <a:gd name="connsiteX5" fmla="*/ 782591 w 1075344"/>
              <a:gd name="connsiteY5" fmla="*/ 244709 h 390105"/>
              <a:gd name="connsiteX6" fmla="*/ 537322 w 1075344"/>
              <a:gd name="connsiteY6" fmla="*/ 390105 h 390105"/>
              <a:gd name="connsiteX7" fmla="*/ 200165 w 1075344"/>
              <a:gd name="connsiteY7" fmla="*/ 248770 h 390105"/>
              <a:gd name="connsiteX8" fmla="*/ 0 w 1075344"/>
              <a:gd name="connsiteY8" fmla="*/ 196383 h 390105"/>
              <a:gd name="connsiteX0" fmla="*/ 0 w 1075344"/>
              <a:gd name="connsiteY0" fmla="*/ 196383 h 390105"/>
              <a:gd name="connsiteX1" fmla="*/ 248069 w 1075344"/>
              <a:gd name="connsiteY1" fmla="*/ 125225 h 390105"/>
              <a:gd name="connsiteX2" fmla="*/ 502023 w 1075344"/>
              <a:gd name="connsiteY2" fmla="*/ 0 h 390105"/>
              <a:gd name="connsiteX3" fmla="*/ 759478 w 1075344"/>
              <a:gd name="connsiteY3" fmla="*/ 122144 h 390105"/>
              <a:gd name="connsiteX4" fmla="*/ 1075344 w 1075344"/>
              <a:gd name="connsiteY4" fmla="*/ 179853 h 390105"/>
              <a:gd name="connsiteX5" fmla="*/ 782591 w 1075344"/>
              <a:gd name="connsiteY5" fmla="*/ 244709 h 390105"/>
              <a:gd name="connsiteX6" fmla="*/ 537322 w 1075344"/>
              <a:gd name="connsiteY6" fmla="*/ 390105 h 390105"/>
              <a:gd name="connsiteX7" fmla="*/ 200165 w 1075344"/>
              <a:gd name="connsiteY7" fmla="*/ 248770 h 390105"/>
              <a:gd name="connsiteX8" fmla="*/ 0 w 1075344"/>
              <a:gd name="connsiteY8" fmla="*/ 196383 h 390105"/>
              <a:gd name="connsiteX0" fmla="*/ 0 w 1075344"/>
              <a:gd name="connsiteY0" fmla="*/ 196383 h 387724"/>
              <a:gd name="connsiteX1" fmla="*/ 248069 w 1075344"/>
              <a:gd name="connsiteY1" fmla="*/ 125225 h 387724"/>
              <a:gd name="connsiteX2" fmla="*/ 502023 w 1075344"/>
              <a:gd name="connsiteY2" fmla="*/ 0 h 387724"/>
              <a:gd name="connsiteX3" fmla="*/ 759478 w 1075344"/>
              <a:gd name="connsiteY3" fmla="*/ 122144 h 387724"/>
              <a:gd name="connsiteX4" fmla="*/ 1075344 w 1075344"/>
              <a:gd name="connsiteY4" fmla="*/ 179853 h 387724"/>
              <a:gd name="connsiteX5" fmla="*/ 782591 w 1075344"/>
              <a:gd name="connsiteY5" fmla="*/ 244709 h 387724"/>
              <a:gd name="connsiteX6" fmla="*/ 518272 w 1075344"/>
              <a:gd name="connsiteY6" fmla="*/ 387724 h 387724"/>
              <a:gd name="connsiteX7" fmla="*/ 200165 w 1075344"/>
              <a:gd name="connsiteY7" fmla="*/ 248770 h 387724"/>
              <a:gd name="connsiteX8" fmla="*/ 0 w 1075344"/>
              <a:gd name="connsiteY8" fmla="*/ 196383 h 387724"/>
              <a:gd name="connsiteX0" fmla="*/ 0 w 1075344"/>
              <a:gd name="connsiteY0" fmla="*/ 196383 h 387724"/>
              <a:gd name="connsiteX1" fmla="*/ 248069 w 1075344"/>
              <a:gd name="connsiteY1" fmla="*/ 125225 h 387724"/>
              <a:gd name="connsiteX2" fmla="*/ 502023 w 1075344"/>
              <a:gd name="connsiteY2" fmla="*/ 0 h 387724"/>
              <a:gd name="connsiteX3" fmla="*/ 759478 w 1075344"/>
              <a:gd name="connsiteY3" fmla="*/ 122144 h 387724"/>
              <a:gd name="connsiteX4" fmla="*/ 1075344 w 1075344"/>
              <a:gd name="connsiteY4" fmla="*/ 179853 h 387724"/>
              <a:gd name="connsiteX5" fmla="*/ 782591 w 1075344"/>
              <a:gd name="connsiteY5" fmla="*/ 244709 h 387724"/>
              <a:gd name="connsiteX6" fmla="*/ 518272 w 1075344"/>
              <a:gd name="connsiteY6" fmla="*/ 387724 h 387724"/>
              <a:gd name="connsiteX7" fmla="*/ 200165 w 1075344"/>
              <a:gd name="connsiteY7" fmla="*/ 248770 h 387724"/>
              <a:gd name="connsiteX8" fmla="*/ 0 w 1075344"/>
              <a:gd name="connsiteY8" fmla="*/ 196383 h 387724"/>
              <a:gd name="connsiteX0" fmla="*/ 0 w 1075344"/>
              <a:gd name="connsiteY0" fmla="*/ 196383 h 387724"/>
              <a:gd name="connsiteX1" fmla="*/ 248069 w 1075344"/>
              <a:gd name="connsiteY1" fmla="*/ 125225 h 387724"/>
              <a:gd name="connsiteX2" fmla="*/ 502023 w 1075344"/>
              <a:gd name="connsiteY2" fmla="*/ 0 h 387724"/>
              <a:gd name="connsiteX3" fmla="*/ 759478 w 1075344"/>
              <a:gd name="connsiteY3" fmla="*/ 122144 h 387724"/>
              <a:gd name="connsiteX4" fmla="*/ 1075344 w 1075344"/>
              <a:gd name="connsiteY4" fmla="*/ 179853 h 387724"/>
              <a:gd name="connsiteX5" fmla="*/ 782591 w 1075344"/>
              <a:gd name="connsiteY5" fmla="*/ 244709 h 387724"/>
              <a:gd name="connsiteX6" fmla="*/ 518272 w 1075344"/>
              <a:gd name="connsiteY6" fmla="*/ 387724 h 387724"/>
              <a:gd name="connsiteX7" fmla="*/ 200165 w 1075344"/>
              <a:gd name="connsiteY7" fmla="*/ 248770 h 387724"/>
              <a:gd name="connsiteX8" fmla="*/ 0 w 1075344"/>
              <a:gd name="connsiteY8" fmla="*/ 196383 h 387724"/>
              <a:gd name="connsiteX0" fmla="*/ 0 w 1072963"/>
              <a:gd name="connsiteY0" fmla="*/ 196383 h 387724"/>
              <a:gd name="connsiteX1" fmla="*/ 248069 w 1072963"/>
              <a:gd name="connsiteY1" fmla="*/ 125225 h 387724"/>
              <a:gd name="connsiteX2" fmla="*/ 502023 w 1072963"/>
              <a:gd name="connsiteY2" fmla="*/ 0 h 387724"/>
              <a:gd name="connsiteX3" fmla="*/ 759478 w 1072963"/>
              <a:gd name="connsiteY3" fmla="*/ 122144 h 387724"/>
              <a:gd name="connsiteX4" fmla="*/ 1072963 w 1072963"/>
              <a:gd name="connsiteY4" fmla="*/ 198903 h 387724"/>
              <a:gd name="connsiteX5" fmla="*/ 782591 w 1072963"/>
              <a:gd name="connsiteY5" fmla="*/ 244709 h 387724"/>
              <a:gd name="connsiteX6" fmla="*/ 518272 w 1072963"/>
              <a:gd name="connsiteY6" fmla="*/ 387724 h 387724"/>
              <a:gd name="connsiteX7" fmla="*/ 200165 w 1072963"/>
              <a:gd name="connsiteY7" fmla="*/ 248770 h 387724"/>
              <a:gd name="connsiteX8" fmla="*/ 0 w 1072963"/>
              <a:gd name="connsiteY8" fmla="*/ 196383 h 387724"/>
              <a:gd name="connsiteX0" fmla="*/ 0 w 1072963"/>
              <a:gd name="connsiteY0" fmla="*/ 196383 h 387724"/>
              <a:gd name="connsiteX1" fmla="*/ 248069 w 1072963"/>
              <a:gd name="connsiteY1" fmla="*/ 125225 h 387724"/>
              <a:gd name="connsiteX2" fmla="*/ 502023 w 1072963"/>
              <a:gd name="connsiteY2" fmla="*/ 0 h 387724"/>
              <a:gd name="connsiteX3" fmla="*/ 759478 w 1072963"/>
              <a:gd name="connsiteY3" fmla="*/ 122144 h 387724"/>
              <a:gd name="connsiteX4" fmla="*/ 1072963 w 1072963"/>
              <a:gd name="connsiteY4" fmla="*/ 198903 h 387724"/>
              <a:gd name="connsiteX5" fmla="*/ 782591 w 1072963"/>
              <a:gd name="connsiteY5" fmla="*/ 244709 h 387724"/>
              <a:gd name="connsiteX6" fmla="*/ 518272 w 1072963"/>
              <a:gd name="connsiteY6" fmla="*/ 387724 h 387724"/>
              <a:gd name="connsiteX7" fmla="*/ 200165 w 1072963"/>
              <a:gd name="connsiteY7" fmla="*/ 248770 h 387724"/>
              <a:gd name="connsiteX8" fmla="*/ 0 w 1072963"/>
              <a:gd name="connsiteY8" fmla="*/ 196383 h 387724"/>
              <a:gd name="connsiteX0" fmla="*/ 0 w 1072963"/>
              <a:gd name="connsiteY0" fmla="*/ 196383 h 387724"/>
              <a:gd name="connsiteX1" fmla="*/ 248069 w 1072963"/>
              <a:gd name="connsiteY1" fmla="*/ 125225 h 387724"/>
              <a:gd name="connsiteX2" fmla="*/ 502023 w 1072963"/>
              <a:gd name="connsiteY2" fmla="*/ 0 h 387724"/>
              <a:gd name="connsiteX3" fmla="*/ 759478 w 1072963"/>
              <a:gd name="connsiteY3" fmla="*/ 122144 h 387724"/>
              <a:gd name="connsiteX4" fmla="*/ 1072963 w 1072963"/>
              <a:gd name="connsiteY4" fmla="*/ 198903 h 387724"/>
              <a:gd name="connsiteX5" fmla="*/ 782591 w 1072963"/>
              <a:gd name="connsiteY5" fmla="*/ 244709 h 387724"/>
              <a:gd name="connsiteX6" fmla="*/ 518272 w 1072963"/>
              <a:gd name="connsiteY6" fmla="*/ 387724 h 387724"/>
              <a:gd name="connsiteX7" fmla="*/ 200165 w 1072963"/>
              <a:gd name="connsiteY7" fmla="*/ 248770 h 387724"/>
              <a:gd name="connsiteX8" fmla="*/ 0 w 1072963"/>
              <a:gd name="connsiteY8" fmla="*/ 196383 h 387724"/>
              <a:gd name="connsiteX0" fmla="*/ 0 w 1072963"/>
              <a:gd name="connsiteY0" fmla="*/ 196383 h 387724"/>
              <a:gd name="connsiteX1" fmla="*/ 248069 w 1072963"/>
              <a:gd name="connsiteY1" fmla="*/ 125225 h 387724"/>
              <a:gd name="connsiteX2" fmla="*/ 502023 w 1072963"/>
              <a:gd name="connsiteY2" fmla="*/ 0 h 387724"/>
              <a:gd name="connsiteX3" fmla="*/ 759478 w 1072963"/>
              <a:gd name="connsiteY3" fmla="*/ 122144 h 387724"/>
              <a:gd name="connsiteX4" fmla="*/ 1072963 w 1072963"/>
              <a:gd name="connsiteY4" fmla="*/ 198903 h 387724"/>
              <a:gd name="connsiteX5" fmla="*/ 782591 w 1072963"/>
              <a:gd name="connsiteY5" fmla="*/ 244709 h 387724"/>
              <a:gd name="connsiteX6" fmla="*/ 518272 w 1072963"/>
              <a:gd name="connsiteY6" fmla="*/ 387724 h 387724"/>
              <a:gd name="connsiteX7" fmla="*/ 200165 w 1072963"/>
              <a:gd name="connsiteY7" fmla="*/ 248770 h 387724"/>
              <a:gd name="connsiteX8" fmla="*/ 0 w 1072963"/>
              <a:gd name="connsiteY8" fmla="*/ 196383 h 387724"/>
              <a:gd name="connsiteX0" fmla="*/ 0 w 1072963"/>
              <a:gd name="connsiteY0" fmla="*/ 196383 h 387724"/>
              <a:gd name="connsiteX1" fmla="*/ 248069 w 1072963"/>
              <a:gd name="connsiteY1" fmla="*/ 125225 h 387724"/>
              <a:gd name="connsiteX2" fmla="*/ 502023 w 1072963"/>
              <a:gd name="connsiteY2" fmla="*/ 0 h 387724"/>
              <a:gd name="connsiteX3" fmla="*/ 759478 w 1072963"/>
              <a:gd name="connsiteY3" fmla="*/ 122144 h 387724"/>
              <a:gd name="connsiteX4" fmla="*/ 1072963 w 1072963"/>
              <a:gd name="connsiteY4" fmla="*/ 198903 h 387724"/>
              <a:gd name="connsiteX5" fmla="*/ 782591 w 1072963"/>
              <a:gd name="connsiteY5" fmla="*/ 244709 h 387724"/>
              <a:gd name="connsiteX6" fmla="*/ 518272 w 1072963"/>
              <a:gd name="connsiteY6" fmla="*/ 387724 h 387724"/>
              <a:gd name="connsiteX7" fmla="*/ 200165 w 1072963"/>
              <a:gd name="connsiteY7" fmla="*/ 248770 h 387724"/>
              <a:gd name="connsiteX8" fmla="*/ 0 w 1072963"/>
              <a:gd name="connsiteY8" fmla="*/ 196383 h 387724"/>
              <a:gd name="connsiteX0" fmla="*/ 0 w 1076602"/>
              <a:gd name="connsiteY0" fmla="*/ 196383 h 387724"/>
              <a:gd name="connsiteX1" fmla="*/ 248069 w 1076602"/>
              <a:gd name="connsiteY1" fmla="*/ 125225 h 387724"/>
              <a:gd name="connsiteX2" fmla="*/ 502023 w 1076602"/>
              <a:gd name="connsiteY2" fmla="*/ 0 h 387724"/>
              <a:gd name="connsiteX3" fmla="*/ 759478 w 1076602"/>
              <a:gd name="connsiteY3" fmla="*/ 122144 h 387724"/>
              <a:gd name="connsiteX4" fmla="*/ 1072963 w 1076602"/>
              <a:gd name="connsiteY4" fmla="*/ 198903 h 387724"/>
              <a:gd name="connsiteX5" fmla="*/ 928582 w 1076602"/>
              <a:gd name="connsiteY5" fmla="*/ 212609 h 387724"/>
              <a:gd name="connsiteX6" fmla="*/ 782591 w 1076602"/>
              <a:gd name="connsiteY6" fmla="*/ 244709 h 387724"/>
              <a:gd name="connsiteX7" fmla="*/ 518272 w 1076602"/>
              <a:gd name="connsiteY7" fmla="*/ 387724 h 387724"/>
              <a:gd name="connsiteX8" fmla="*/ 200165 w 1076602"/>
              <a:gd name="connsiteY8" fmla="*/ 248770 h 387724"/>
              <a:gd name="connsiteX9" fmla="*/ 0 w 1076602"/>
              <a:gd name="connsiteY9" fmla="*/ 196383 h 387724"/>
              <a:gd name="connsiteX0" fmla="*/ 0 w 1076602"/>
              <a:gd name="connsiteY0" fmla="*/ 196383 h 387724"/>
              <a:gd name="connsiteX1" fmla="*/ 248069 w 1076602"/>
              <a:gd name="connsiteY1" fmla="*/ 125225 h 387724"/>
              <a:gd name="connsiteX2" fmla="*/ 502023 w 1076602"/>
              <a:gd name="connsiteY2" fmla="*/ 0 h 387724"/>
              <a:gd name="connsiteX3" fmla="*/ 759478 w 1076602"/>
              <a:gd name="connsiteY3" fmla="*/ 122144 h 387724"/>
              <a:gd name="connsiteX4" fmla="*/ 883337 w 1076602"/>
              <a:gd name="connsiteY4" fmla="*/ 162603 h 387724"/>
              <a:gd name="connsiteX5" fmla="*/ 1072963 w 1076602"/>
              <a:gd name="connsiteY5" fmla="*/ 198903 h 387724"/>
              <a:gd name="connsiteX6" fmla="*/ 928582 w 1076602"/>
              <a:gd name="connsiteY6" fmla="*/ 212609 h 387724"/>
              <a:gd name="connsiteX7" fmla="*/ 782591 w 1076602"/>
              <a:gd name="connsiteY7" fmla="*/ 244709 h 387724"/>
              <a:gd name="connsiteX8" fmla="*/ 518272 w 1076602"/>
              <a:gd name="connsiteY8" fmla="*/ 387724 h 387724"/>
              <a:gd name="connsiteX9" fmla="*/ 200165 w 1076602"/>
              <a:gd name="connsiteY9" fmla="*/ 248770 h 387724"/>
              <a:gd name="connsiteX10" fmla="*/ 0 w 1076602"/>
              <a:gd name="connsiteY10" fmla="*/ 196383 h 387724"/>
              <a:gd name="connsiteX0" fmla="*/ 0 w 1076602"/>
              <a:gd name="connsiteY0" fmla="*/ 196383 h 387724"/>
              <a:gd name="connsiteX1" fmla="*/ 248069 w 1076602"/>
              <a:gd name="connsiteY1" fmla="*/ 125225 h 387724"/>
              <a:gd name="connsiteX2" fmla="*/ 502023 w 1076602"/>
              <a:gd name="connsiteY2" fmla="*/ 0 h 387724"/>
              <a:gd name="connsiteX3" fmla="*/ 759478 w 1076602"/>
              <a:gd name="connsiteY3" fmla="*/ 122144 h 387724"/>
              <a:gd name="connsiteX4" fmla="*/ 883337 w 1076602"/>
              <a:gd name="connsiteY4" fmla="*/ 162603 h 387724"/>
              <a:gd name="connsiteX5" fmla="*/ 1072963 w 1076602"/>
              <a:gd name="connsiteY5" fmla="*/ 198903 h 387724"/>
              <a:gd name="connsiteX6" fmla="*/ 928582 w 1076602"/>
              <a:gd name="connsiteY6" fmla="*/ 212609 h 387724"/>
              <a:gd name="connsiteX7" fmla="*/ 782591 w 1076602"/>
              <a:gd name="connsiteY7" fmla="*/ 244709 h 387724"/>
              <a:gd name="connsiteX8" fmla="*/ 518272 w 1076602"/>
              <a:gd name="connsiteY8" fmla="*/ 387724 h 387724"/>
              <a:gd name="connsiteX9" fmla="*/ 200165 w 1076602"/>
              <a:gd name="connsiteY9" fmla="*/ 248770 h 387724"/>
              <a:gd name="connsiteX10" fmla="*/ 0 w 1076602"/>
              <a:gd name="connsiteY10" fmla="*/ 196383 h 387724"/>
              <a:gd name="connsiteX0" fmla="*/ 0 w 1076602"/>
              <a:gd name="connsiteY0" fmla="*/ 196383 h 387724"/>
              <a:gd name="connsiteX1" fmla="*/ 202825 w 1076602"/>
              <a:gd name="connsiteY1" fmla="*/ 134750 h 387724"/>
              <a:gd name="connsiteX2" fmla="*/ 502023 w 1076602"/>
              <a:gd name="connsiteY2" fmla="*/ 0 h 387724"/>
              <a:gd name="connsiteX3" fmla="*/ 759478 w 1076602"/>
              <a:gd name="connsiteY3" fmla="*/ 122144 h 387724"/>
              <a:gd name="connsiteX4" fmla="*/ 883337 w 1076602"/>
              <a:gd name="connsiteY4" fmla="*/ 162603 h 387724"/>
              <a:gd name="connsiteX5" fmla="*/ 1072963 w 1076602"/>
              <a:gd name="connsiteY5" fmla="*/ 198903 h 387724"/>
              <a:gd name="connsiteX6" fmla="*/ 928582 w 1076602"/>
              <a:gd name="connsiteY6" fmla="*/ 212609 h 387724"/>
              <a:gd name="connsiteX7" fmla="*/ 782591 w 1076602"/>
              <a:gd name="connsiteY7" fmla="*/ 244709 h 387724"/>
              <a:gd name="connsiteX8" fmla="*/ 518272 w 1076602"/>
              <a:gd name="connsiteY8" fmla="*/ 387724 h 387724"/>
              <a:gd name="connsiteX9" fmla="*/ 200165 w 1076602"/>
              <a:gd name="connsiteY9" fmla="*/ 248770 h 387724"/>
              <a:gd name="connsiteX10" fmla="*/ 0 w 1076602"/>
              <a:gd name="connsiteY10" fmla="*/ 196383 h 387724"/>
              <a:gd name="connsiteX0" fmla="*/ 0 w 1076602"/>
              <a:gd name="connsiteY0" fmla="*/ 196383 h 387724"/>
              <a:gd name="connsiteX1" fmla="*/ 202825 w 1076602"/>
              <a:gd name="connsiteY1" fmla="*/ 134750 h 387724"/>
              <a:gd name="connsiteX2" fmla="*/ 502023 w 1076602"/>
              <a:gd name="connsiteY2" fmla="*/ 0 h 387724"/>
              <a:gd name="connsiteX3" fmla="*/ 759478 w 1076602"/>
              <a:gd name="connsiteY3" fmla="*/ 122144 h 387724"/>
              <a:gd name="connsiteX4" fmla="*/ 883337 w 1076602"/>
              <a:gd name="connsiteY4" fmla="*/ 162603 h 387724"/>
              <a:gd name="connsiteX5" fmla="*/ 1072963 w 1076602"/>
              <a:gd name="connsiteY5" fmla="*/ 198903 h 387724"/>
              <a:gd name="connsiteX6" fmla="*/ 928582 w 1076602"/>
              <a:gd name="connsiteY6" fmla="*/ 212609 h 387724"/>
              <a:gd name="connsiteX7" fmla="*/ 782591 w 1076602"/>
              <a:gd name="connsiteY7" fmla="*/ 244709 h 387724"/>
              <a:gd name="connsiteX8" fmla="*/ 518272 w 1076602"/>
              <a:gd name="connsiteY8" fmla="*/ 387724 h 387724"/>
              <a:gd name="connsiteX9" fmla="*/ 200165 w 1076602"/>
              <a:gd name="connsiteY9" fmla="*/ 248770 h 387724"/>
              <a:gd name="connsiteX10" fmla="*/ 0 w 1076602"/>
              <a:gd name="connsiteY10" fmla="*/ 196383 h 387724"/>
              <a:gd name="connsiteX0" fmla="*/ 0 w 1076602"/>
              <a:gd name="connsiteY0" fmla="*/ 196383 h 387724"/>
              <a:gd name="connsiteX1" fmla="*/ 202825 w 1076602"/>
              <a:gd name="connsiteY1" fmla="*/ 134750 h 387724"/>
              <a:gd name="connsiteX2" fmla="*/ 502023 w 1076602"/>
              <a:gd name="connsiteY2" fmla="*/ 0 h 387724"/>
              <a:gd name="connsiteX3" fmla="*/ 759478 w 1076602"/>
              <a:gd name="connsiteY3" fmla="*/ 122144 h 387724"/>
              <a:gd name="connsiteX4" fmla="*/ 883337 w 1076602"/>
              <a:gd name="connsiteY4" fmla="*/ 162603 h 387724"/>
              <a:gd name="connsiteX5" fmla="*/ 1072963 w 1076602"/>
              <a:gd name="connsiteY5" fmla="*/ 198903 h 387724"/>
              <a:gd name="connsiteX6" fmla="*/ 928582 w 1076602"/>
              <a:gd name="connsiteY6" fmla="*/ 212609 h 387724"/>
              <a:gd name="connsiteX7" fmla="*/ 782591 w 1076602"/>
              <a:gd name="connsiteY7" fmla="*/ 244709 h 387724"/>
              <a:gd name="connsiteX8" fmla="*/ 518272 w 1076602"/>
              <a:gd name="connsiteY8" fmla="*/ 387724 h 387724"/>
              <a:gd name="connsiteX9" fmla="*/ 212072 w 1076602"/>
              <a:gd name="connsiteY9" fmla="*/ 239245 h 387724"/>
              <a:gd name="connsiteX10" fmla="*/ 0 w 1076602"/>
              <a:gd name="connsiteY10" fmla="*/ 196383 h 387724"/>
              <a:gd name="connsiteX0" fmla="*/ 0 w 1076602"/>
              <a:gd name="connsiteY0" fmla="*/ 196383 h 387724"/>
              <a:gd name="connsiteX1" fmla="*/ 202825 w 1076602"/>
              <a:gd name="connsiteY1" fmla="*/ 134750 h 387724"/>
              <a:gd name="connsiteX2" fmla="*/ 502023 w 1076602"/>
              <a:gd name="connsiteY2" fmla="*/ 0 h 387724"/>
              <a:gd name="connsiteX3" fmla="*/ 759478 w 1076602"/>
              <a:gd name="connsiteY3" fmla="*/ 122144 h 387724"/>
              <a:gd name="connsiteX4" fmla="*/ 883337 w 1076602"/>
              <a:gd name="connsiteY4" fmla="*/ 162603 h 387724"/>
              <a:gd name="connsiteX5" fmla="*/ 1072963 w 1076602"/>
              <a:gd name="connsiteY5" fmla="*/ 198903 h 387724"/>
              <a:gd name="connsiteX6" fmla="*/ 928582 w 1076602"/>
              <a:gd name="connsiteY6" fmla="*/ 212609 h 387724"/>
              <a:gd name="connsiteX7" fmla="*/ 782591 w 1076602"/>
              <a:gd name="connsiteY7" fmla="*/ 244709 h 387724"/>
              <a:gd name="connsiteX8" fmla="*/ 518272 w 1076602"/>
              <a:gd name="connsiteY8" fmla="*/ 387724 h 387724"/>
              <a:gd name="connsiteX9" fmla="*/ 207310 w 1076602"/>
              <a:gd name="connsiteY9" fmla="*/ 251151 h 387724"/>
              <a:gd name="connsiteX10" fmla="*/ 0 w 1076602"/>
              <a:gd name="connsiteY10" fmla="*/ 196383 h 387724"/>
              <a:gd name="connsiteX0" fmla="*/ 0 w 1076602"/>
              <a:gd name="connsiteY0" fmla="*/ 189239 h 387724"/>
              <a:gd name="connsiteX1" fmla="*/ 202825 w 1076602"/>
              <a:gd name="connsiteY1" fmla="*/ 134750 h 387724"/>
              <a:gd name="connsiteX2" fmla="*/ 502023 w 1076602"/>
              <a:gd name="connsiteY2" fmla="*/ 0 h 387724"/>
              <a:gd name="connsiteX3" fmla="*/ 759478 w 1076602"/>
              <a:gd name="connsiteY3" fmla="*/ 122144 h 387724"/>
              <a:gd name="connsiteX4" fmla="*/ 883337 w 1076602"/>
              <a:gd name="connsiteY4" fmla="*/ 162603 h 387724"/>
              <a:gd name="connsiteX5" fmla="*/ 1072963 w 1076602"/>
              <a:gd name="connsiteY5" fmla="*/ 198903 h 387724"/>
              <a:gd name="connsiteX6" fmla="*/ 928582 w 1076602"/>
              <a:gd name="connsiteY6" fmla="*/ 212609 h 387724"/>
              <a:gd name="connsiteX7" fmla="*/ 782591 w 1076602"/>
              <a:gd name="connsiteY7" fmla="*/ 244709 h 387724"/>
              <a:gd name="connsiteX8" fmla="*/ 518272 w 1076602"/>
              <a:gd name="connsiteY8" fmla="*/ 387724 h 387724"/>
              <a:gd name="connsiteX9" fmla="*/ 207310 w 1076602"/>
              <a:gd name="connsiteY9" fmla="*/ 251151 h 387724"/>
              <a:gd name="connsiteX10" fmla="*/ 0 w 1076602"/>
              <a:gd name="connsiteY10" fmla="*/ 189239 h 38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6602" h="387724">
                <a:moveTo>
                  <a:pt x="0" y="189239"/>
                </a:moveTo>
                <a:cubicBezTo>
                  <a:pt x="67608" y="168695"/>
                  <a:pt x="149505" y="160057"/>
                  <a:pt x="202825" y="134750"/>
                </a:cubicBezTo>
                <a:cubicBezTo>
                  <a:pt x="287476" y="93008"/>
                  <a:pt x="403085" y="6023"/>
                  <a:pt x="502023" y="0"/>
                </a:cubicBezTo>
                <a:cubicBezTo>
                  <a:pt x="625941" y="7377"/>
                  <a:pt x="673660" y="81429"/>
                  <a:pt x="759478" y="122144"/>
                </a:cubicBezTo>
                <a:cubicBezTo>
                  <a:pt x="834937" y="156785"/>
                  <a:pt x="831090" y="149810"/>
                  <a:pt x="883337" y="162603"/>
                </a:cubicBezTo>
                <a:cubicBezTo>
                  <a:pt x="935584" y="175396"/>
                  <a:pt x="1067804" y="188584"/>
                  <a:pt x="1072963" y="198903"/>
                </a:cubicBezTo>
                <a:cubicBezTo>
                  <a:pt x="1099163" y="215568"/>
                  <a:pt x="976977" y="204975"/>
                  <a:pt x="928582" y="212609"/>
                </a:cubicBezTo>
                <a:cubicBezTo>
                  <a:pt x="880187" y="220243"/>
                  <a:pt x="848992" y="217111"/>
                  <a:pt x="782591" y="244709"/>
                </a:cubicBezTo>
                <a:cubicBezTo>
                  <a:pt x="694485" y="292381"/>
                  <a:pt x="630190" y="363864"/>
                  <a:pt x="518272" y="387724"/>
                </a:cubicBezTo>
                <a:cubicBezTo>
                  <a:pt x="393186" y="369981"/>
                  <a:pt x="313346" y="297469"/>
                  <a:pt x="207310" y="251151"/>
                </a:cubicBezTo>
                <a:lnTo>
                  <a:pt x="0" y="18923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E9A85B3-394E-F7C0-570B-07918F05F041}"/>
              </a:ext>
            </a:extLst>
          </p:cNvPr>
          <p:cNvCxnSpPr/>
          <p:nvPr/>
        </p:nvCxnSpPr>
        <p:spPr>
          <a:xfrm>
            <a:off x="10741365" y="4313444"/>
            <a:ext cx="107576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89CFA313-2853-1038-F737-9E951CBCEC45}"/>
              </a:ext>
            </a:extLst>
          </p:cNvPr>
          <p:cNvSpPr/>
          <p:nvPr/>
        </p:nvSpPr>
        <p:spPr>
          <a:xfrm>
            <a:off x="10762797" y="3501301"/>
            <a:ext cx="1063298" cy="572620"/>
          </a:xfrm>
          <a:custGeom>
            <a:avLst/>
            <a:gdLst>
              <a:gd name="connsiteX0" fmla="*/ 0 w 1084730"/>
              <a:gd name="connsiteY0" fmla="*/ 0 h 591670"/>
              <a:gd name="connsiteX1" fmla="*/ 233083 w 1084730"/>
              <a:gd name="connsiteY1" fmla="*/ 89647 h 591670"/>
              <a:gd name="connsiteX2" fmla="*/ 502024 w 1084730"/>
              <a:gd name="connsiteY2" fmla="*/ 143435 h 591670"/>
              <a:gd name="connsiteX3" fmla="*/ 681318 w 1084730"/>
              <a:gd name="connsiteY3" fmla="*/ 143435 h 591670"/>
              <a:gd name="connsiteX4" fmla="*/ 878541 w 1084730"/>
              <a:gd name="connsiteY4" fmla="*/ 80682 h 591670"/>
              <a:gd name="connsiteX5" fmla="*/ 1048871 w 1084730"/>
              <a:gd name="connsiteY5" fmla="*/ 17929 h 591670"/>
              <a:gd name="connsiteX6" fmla="*/ 1084730 w 1084730"/>
              <a:gd name="connsiteY6" fmla="*/ 555812 h 591670"/>
              <a:gd name="connsiteX7" fmla="*/ 869577 w 1084730"/>
              <a:gd name="connsiteY7" fmla="*/ 457200 h 591670"/>
              <a:gd name="connsiteX8" fmla="*/ 609600 w 1084730"/>
              <a:gd name="connsiteY8" fmla="*/ 403412 h 591670"/>
              <a:gd name="connsiteX9" fmla="*/ 457200 w 1084730"/>
              <a:gd name="connsiteY9" fmla="*/ 412376 h 591670"/>
              <a:gd name="connsiteX10" fmla="*/ 259977 w 1084730"/>
              <a:gd name="connsiteY10" fmla="*/ 448235 h 591670"/>
              <a:gd name="connsiteX11" fmla="*/ 125506 w 1084730"/>
              <a:gd name="connsiteY11" fmla="*/ 510988 h 591670"/>
              <a:gd name="connsiteX12" fmla="*/ 35859 w 1084730"/>
              <a:gd name="connsiteY12" fmla="*/ 591670 h 591670"/>
              <a:gd name="connsiteX13" fmla="*/ 0 w 1084730"/>
              <a:gd name="connsiteY13" fmla="*/ 0 h 591670"/>
              <a:gd name="connsiteX0" fmla="*/ 0 w 1084730"/>
              <a:gd name="connsiteY0" fmla="*/ 0 h 591670"/>
              <a:gd name="connsiteX1" fmla="*/ 233083 w 1084730"/>
              <a:gd name="connsiteY1" fmla="*/ 89647 h 591670"/>
              <a:gd name="connsiteX2" fmla="*/ 681318 w 1084730"/>
              <a:gd name="connsiteY2" fmla="*/ 143435 h 591670"/>
              <a:gd name="connsiteX3" fmla="*/ 878541 w 1084730"/>
              <a:gd name="connsiteY3" fmla="*/ 80682 h 591670"/>
              <a:gd name="connsiteX4" fmla="*/ 1048871 w 1084730"/>
              <a:gd name="connsiteY4" fmla="*/ 17929 h 591670"/>
              <a:gd name="connsiteX5" fmla="*/ 1084730 w 1084730"/>
              <a:gd name="connsiteY5" fmla="*/ 555812 h 591670"/>
              <a:gd name="connsiteX6" fmla="*/ 869577 w 1084730"/>
              <a:gd name="connsiteY6" fmla="*/ 457200 h 591670"/>
              <a:gd name="connsiteX7" fmla="*/ 609600 w 1084730"/>
              <a:gd name="connsiteY7" fmla="*/ 403412 h 591670"/>
              <a:gd name="connsiteX8" fmla="*/ 457200 w 1084730"/>
              <a:gd name="connsiteY8" fmla="*/ 412376 h 591670"/>
              <a:gd name="connsiteX9" fmla="*/ 259977 w 1084730"/>
              <a:gd name="connsiteY9" fmla="*/ 448235 h 591670"/>
              <a:gd name="connsiteX10" fmla="*/ 125506 w 1084730"/>
              <a:gd name="connsiteY10" fmla="*/ 510988 h 591670"/>
              <a:gd name="connsiteX11" fmla="*/ 35859 w 1084730"/>
              <a:gd name="connsiteY11" fmla="*/ 591670 h 591670"/>
              <a:gd name="connsiteX12" fmla="*/ 0 w 1084730"/>
              <a:gd name="connsiteY12" fmla="*/ 0 h 591670"/>
              <a:gd name="connsiteX0" fmla="*/ 0 w 1084730"/>
              <a:gd name="connsiteY0" fmla="*/ 0 h 591670"/>
              <a:gd name="connsiteX1" fmla="*/ 233083 w 1084730"/>
              <a:gd name="connsiteY1" fmla="*/ 89647 h 591670"/>
              <a:gd name="connsiteX2" fmla="*/ 681318 w 1084730"/>
              <a:gd name="connsiteY2" fmla="*/ 143435 h 591670"/>
              <a:gd name="connsiteX3" fmla="*/ 878541 w 1084730"/>
              <a:gd name="connsiteY3" fmla="*/ 80682 h 591670"/>
              <a:gd name="connsiteX4" fmla="*/ 1048871 w 1084730"/>
              <a:gd name="connsiteY4" fmla="*/ 17929 h 591670"/>
              <a:gd name="connsiteX5" fmla="*/ 1084730 w 1084730"/>
              <a:gd name="connsiteY5" fmla="*/ 555812 h 591670"/>
              <a:gd name="connsiteX6" fmla="*/ 869577 w 1084730"/>
              <a:gd name="connsiteY6" fmla="*/ 457200 h 591670"/>
              <a:gd name="connsiteX7" fmla="*/ 609600 w 1084730"/>
              <a:gd name="connsiteY7" fmla="*/ 403412 h 591670"/>
              <a:gd name="connsiteX8" fmla="*/ 259977 w 1084730"/>
              <a:gd name="connsiteY8" fmla="*/ 448235 h 591670"/>
              <a:gd name="connsiteX9" fmla="*/ 125506 w 1084730"/>
              <a:gd name="connsiteY9" fmla="*/ 510988 h 591670"/>
              <a:gd name="connsiteX10" fmla="*/ 35859 w 1084730"/>
              <a:gd name="connsiteY10" fmla="*/ 591670 h 591670"/>
              <a:gd name="connsiteX11" fmla="*/ 0 w 1084730"/>
              <a:gd name="connsiteY11" fmla="*/ 0 h 591670"/>
              <a:gd name="connsiteX0" fmla="*/ 0 w 1084730"/>
              <a:gd name="connsiteY0" fmla="*/ 0 h 591670"/>
              <a:gd name="connsiteX1" fmla="*/ 233083 w 1084730"/>
              <a:gd name="connsiteY1" fmla="*/ 89647 h 591670"/>
              <a:gd name="connsiteX2" fmla="*/ 681318 w 1084730"/>
              <a:gd name="connsiteY2" fmla="*/ 143435 h 591670"/>
              <a:gd name="connsiteX3" fmla="*/ 878541 w 1084730"/>
              <a:gd name="connsiteY3" fmla="*/ 80682 h 591670"/>
              <a:gd name="connsiteX4" fmla="*/ 1048871 w 1084730"/>
              <a:gd name="connsiteY4" fmla="*/ 17929 h 591670"/>
              <a:gd name="connsiteX5" fmla="*/ 1084730 w 1084730"/>
              <a:gd name="connsiteY5" fmla="*/ 555812 h 591670"/>
              <a:gd name="connsiteX6" fmla="*/ 869577 w 1084730"/>
              <a:gd name="connsiteY6" fmla="*/ 457200 h 591670"/>
              <a:gd name="connsiteX7" fmla="*/ 557213 w 1084730"/>
              <a:gd name="connsiteY7" fmla="*/ 329593 h 591670"/>
              <a:gd name="connsiteX8" fmla="*/ 259977 w 1084730"/>
              <a:gd name="connsiteY8" fmla="*/ 448235 h 591670"/>
              <a:gd name="connsiteX9" fmla="*/ 125506 w 1084730"/>
              <a:gd name="connsiteY9" fmla="*/ 510988 h 591670"/>
              <a:gd name="connsiteX10" fmla="*/ 35859 w 1084730"/>
              <a:gd name="connsiteY10" fmla="*/ 591670 h 591670"/>
              <a:gd name="connsiteX11" fmla="*/ 0 w 1084730"/>
              <a:gd name="connsiteY11" fmla="*/ 0 h 591670"/>
              <a:gd name="connsiteX0" fmla="*/ 0 w 1084730"/>
              <a:gd name="connsiteY0" fmla="*/ 0 h 591670"/>
              <a:gd name="connsiteX1" fmla="*/ 233083 w 1084730"/>
              <a:gd name="connsiteY1" fmla="*/ 89647 h 591670"/>
              <a:gd name="connsiteX2" fmla="*/ 555112 w 1084730"/>
              <a:gd name="connsiteY2" fmla="*/ 272023 h 591670"/>
              <a:gd name="connsiteX3" fmla="*/ 878541 w 1084730"/>
              <a:gd name="connsiteY3" fmla="*/ 80682 h 591670"/>
              <a:gd name="connsiteX4" fmla="*/ 1048871 w 1084730"/>
              <a:gd name="connsiteY4" fmla="*/ 17929 h 591670"/>
              <a:gd name="connsiteX5" fmla="*/ 1084730 w 1084730"/>
              <a:gd name="connsiteY5" fmla="*/ 555812 h 591670"/>
              <a:gd name="connsiteX6" fmla="*/ 869577 w 1084730"/>
              <a:gd name="connsiteY6" fmla="*/ 457200 h 591670"/>
              <a:gd name="connsiteX7" fmla="*/ 557213 w 1084730"/>
              <a:gd name="connsiteY7" fmla="*/ 329593 h 591670"/>
              <a:gd name="connsiteX8" fmla="*/ 259977 w 1084730"/>
              <a:gd name="connsiteY8" fmla="*/ 448235 h 591670"/>
              <a:gd name="connsiteX9" fmla="*/ 125506 w 1084730"/>
              <a:gd name="connsiteY9" fmla="*/ 510988 h 591670"/>
              <a:gd name="connsiteX10" fmla="*/ 35859 w 1084730"/>
              <a:gd name="connsiteY10" fmla="*/ 591670 h 591670"/>
              <a:gd name="connsiteX11" fmla="*/ 0 w 1084730"/>
              <a:gd name="connsiteY11" fmla="*/ 0 h 591670"/>
              <a:gd name="connsiteX0" fmla="*/ 0 w 1084730"/>
              <a:gd name="connsiteY0" fmla="*/ 0 h 591670"/>
              <a:gd name="connsiteX1" fmla="*/ 233083 w 1084730"/>
              <a:gd name="connsiteY1" fmla="*/ 89647 h 591670"/>
              <a:gd name="connsiteX2" fmla="*/ 555112 w 1084730"/>
              <a:gd name="connsiteY2" fmla="*/ 272023 h 591670"/>
              <a:gd name="connsiteX3" fmla="*/ 878541 w 1084730"/>
              <a:gd name="connsiteY3" fmla="*/ 80682 h 591670"/>
              <a:gd name="connsiteX4" fmla="*/ 1048871 w 1084730"/>
              <a:gd name="connsiteY4" fmla="*/ 17929 h 591670"/>
              <a:gd name="connsiteX5" fmla="*/ 1084730 w 1084730"/>
              <a:gd name="connsiteY5" fmla="*/ 555812 h 591670"/>
              <a:gd name="connsiteX6" fmla="*/ 869577 w 1084730"/>
              <a:gd name="connsiteY6" fmla="*/ 457200 h 591670"/>
              <a:gd name="connsiteX7" fmla="*/ 557213 w 1084730"/>
              <a:gd name="connsiteY7" fmla="*/ 329593 h 591670"/>
              <a:gd name="connsiteX8" fmla="*/ 259977 w 1084730"/>
              <a:gd name="connsiteY8" fmla="*/ 448235 h 591670"/>
              <a:gd name="connsiteX9" fmla="*/ 35859 w 1084730"/>
              <a:gd name="connsiteY9" fmla="*/ 591670 h 591670"/>
              <a:gd name="connsiteX10" fmla="*/ 0 w 1084730"/>
              <a:gd name="connsiteY10" fmla="*/ 0 h 591670"/>
              <a:gd name="connsiteX0" fmla="*/ 0 w 1084730"/>
              <a:gd name="connsiteY0" fmla="*/ 0 h 584526"/>
              <a:gd name="connsiteX1" fmla="*/ 233083 w 1084730"/>
              <a:gd name="connsiteY1" fmla="*/ 89647 h 584526"/>
              <a:gd name="connsiteX2" fmla="*/ 555112 w 1084730"/>
              <a:gd name="connsiteY2" fmla="*/ 272023 h 584526"/>
              <a:gd name="connsiteX3" fmla="*/ 878541 w 1084730"/>
              <a:gd name="connsiteY3" fmla="*/ 80682 h 584526"/>
              <a:gd name="connsiteX4" fmla="*/ 1048871 w 1084730"/>
              <a:gd name="connsiteY4" fmla="*/ 17929 h 584526"/>
              <a:gd name="connsiteX5" fmla="*/ 1084730 w 1084730"/>
              <a:gd name="connsiteY5" fmla="*/ 555812 h 584526"/>
              <a:gd name="connsiteX6" fmla="*/ 869577 w 1084730"/>
              <a:gd name="connsiteY6" fmla="*/ 457200 h 584526"/>
              <a:gd name="connsiteX7" fmla="*/ 557213 w 1084730"/>
              <a:gd name="connsiteY7" fmla="*/ 329593 h 584526"/>
              <a:gd name="connsiteX8" fmla="*/ 259977 w 1084730"/>
              <a:gd name="connsiteY8" fmla="*/ 448235 h 584526"/>
              <a:gd name="connsiteX9" fmla="*/ 21572 w 1084730"/>
              <a:gd name="connsiteY9" fmla="*/ 584526 h 584526"/>
              <a:gd name="connsiteX10" fmla="*/ 0 w 1084730"/>
              <a:gd name="connsiteY10" fmla="*/ 0 h 584526"/>
              <a:gd name="connsiteX0" fmla="*/ 0 w 1063298"/>
              <a:gd name="connsiteY0" fmla="*/ 0 h 572620"/>
              <a:gd name="connsiteX1" fmla="*/ 211651 w 1063298"/>
              <a:gd name="connsiteY1" fmla="*/ 77741 h 572620"/>
              <a:gd name="connsiteX2" fmla="*/ 533680 w 1063298"/>
              <a:gd name="connsiteY2" fmla="*/ 260117 h 572620"/>
              <a:gd name="connsiteX3" fmla="*/ 857109 w 1063298"/>
              <a:gd name="connsiteY3" fmla="*/ 68776 h 572620"/>
              <a:gd name="connsiteX4" fmla="*/ 1027439 w 1063298"/>
              <a:gd name="connsiteY4" fmla="*/ 6023 h 572620"/>
              <a:gd name="connsiteX5" fmla="*/ 1063298 w 1063298"/>
              <a:gd name="connsiteY5" fmla="*/ 543906 h 572620"/>
              <a:gd name="connsiteX6" fmla="*/ 848145 w 1063298"/>
              <a:gd name="connsiteY6" fmla="*/ 445294 h 572620"/>
              <a:gd name="connsiteX7" fmla="*/ 535781 w 1063298"/>
              <a:gd name="connsiteY7" fmla="*/ 317687 h 572620"/>
              <a:gd name="connsiteX8" fmla="*/ 238545 w 1063298"/>
              <a:gd name="connsiteY8" fmla="*/ 436329 h 572620"/>
              <a:gd name="connsiteX9" fmla="*/ 140 w 1063298"/>
              <a:gd name="connsiteY9" fmla="*/ 572620 h 572620"/>
              <a:gd name="connsiteX10" fmla="*/ 0 w 1063298"/>
              <a:gd name="connsiteY10" fmla="*/ 0 h 572620"/>
              <a:gd name="connsiteX0" fmla="*/ 0 w 1063298"/>
              <a:gd name="connsiteY0" fmla="*/ 0 h 572620"/>
              <a:gd name="connsiteX1" fmla="*/ 211651 w 1063298"/>
              <a:gd name="connsiteY1" fmla="*/ 77741 h 572620"/>
              <a:gd name="connsiteX2" fmla="*/ 533680 w 1063298"/>
              <a:gd name="connsiteY2" fmla="*/ 260117 h 572620"/>
              <a:gd name="connsiteX3" fmla="*/ 857109 w 1063298"/>
              <a:gd name="connsiteY3" fmla="*/ 68776 h 572620"/>
              <a:gd name="connsiteX4" fmla="*/ 1056014 w 1063298"/>
              <a:gd name="connsiteY4" fmla="*/ 10785 h 572620"/>
              <a:gd name="connsiteX5" fmla="*/ 1063298 w 1063298"/>
              <a:gd name="connsiteY5" fmla="*/ 543906 h 572620"/>
              <a:gd name="connsiteX6" fmla="*/ 848145 w 1063298"/>
              <a:gd name="connsiteY6" fmla="*/ 445294 h 572620"/>
              <a:gd name="connsiteX7" fmla="*/ 535781 w 1063298"/>
              <a:gd name="connsiteY7" fmla="*/ 317687 h 572620"/>
              <a:gd name="connsiteX8" fmla="*/ 238545 w 1063298"/>
              <a:gd name="connsiteY8" fmla="*/ 436329 h 572620"/>
              <a:gd name="connsiteX9" fmla="*/ 140 w 1063298"/>
              <a:gd name="connsiteY9" fmla="*/ 572620 h 572620"/>
              <a:gd name="connsiteX10" fmla="*/ 0 w 1063298"/>
              <a:gd name="connsiteY10" fmla="*/ 0 h 572620"/>
              <a:gd name="connsiteX0" fmla="*/ 0 w 1063298"/>
              <a:gd name="connsiteY0" fmla="*/ 0 h 572620"/>
              <a:gd name="connsiteX1" fmla="*/ 211651 w 1063298"/>
              <a:gd name="connsiteY1" fmla="*/ 77741 h 572620"/>
              <a:gd name="connsiteX2" fmla="*/ 533680 w 1063298"/>
              <a:gd name="connsiteY2" fmla="*/ 260117 h 572620"/>
              <a:gd name="connsiteX3" fmla="*/ 857109 w 1063298"/>
              <a:gd name="connsiteY3" fmla="*/ 68776 h 572620"/>
              <a:gd name="connsiteX4" fmla="*/ 1056014 w 1063298"/>
              <a:gd name="connsiteY4" fmla="*/ 10785 h 572620"/>
              <a:gd name="connsiteX5" fmla="*/ 1063298 w 1063298"/>
              <a:gd name="connsiteY5" fmla="*/ 543906 h 572620"/>
              <a:gd name="connsiteX6" fmla="*/ 848145 w 1063298"/>
              <a:gd name="connsiteY6" fmla="*/ 445294 h 572620"/>
              <a:gd name="connsiteX7" fmla="*/ 535781 w 1063298"/>
              <a:gd name="connsiteY7" fmla="*/ 317687 h 572620"/>
              <a:gd name="connsiteX8" fmla="*/ 226639 w 1063298"/>
              <a:gd name="connsiteY8" fmla="*/ 410136 h 572620"/>
              <a:gd name="connsiteX9" fmla="*/ 140 w 1063298"/>
              <a:gd name="connsiteY9" fmla="*/ 572620 h 572620"/>
              <a:gd name="connsiteX10" fmla="*/ 0 w 1063298"/>
              <a:gd name="connsiteY10" fmla="*/ 0 h 572620"/>
              <a:gd name="connsiteX0" fmla="*/ 0 w 1063298"/>
              <a:gd name="connsiteY0" fmla="*/ 0 h 572620"/>
              <a:gd name="connsiteX1" fmla="*/ 211651 w 1063298"/>
              <a:gd name="connsiteY1" fmla="*/ 77741 h 572620"/>
              <a:gd name="connsiteX2" fmla="*/ 533680 w 1063298"/>
              <a:gd name="connsiteY2" fmla="*/ 260117 h 572620"/>
              <a:gd name="connsiteX3" fmla="*/ 857109 w 1063298"/>
              <a:gd name="connsiteY3" fmla="*/ 68776 h 572620"/>
              <a:gd name="connsiteX4" fmla="*/ 1056014 w 1063298"/>
              <a:gd name="connsiteY4" fmla="*/ 10785 h 572620"/>
              <a:gd name="connsiteX5" fmla="*/ 1063298 w 1063298"/>
              <a:gd name="connsiteY5" fmla="*/ 543906 h 572620"/>
              <a:gd name="connsiteX6" fmla="*/ 848145 w 1063298"/>
              <a:gd name="connsiteY6" fmla="*/ 445294 h 572620"/>
              <a:gd name="connsiteX7" fmla="*/ 535781 w 1063298"/>
              <a:gd name="connsiteY7" fmla="*/ 317687 h 572620"/>
              <a:gd name="connsiteX8" fmla="*/ 140 w 1063298"/>
              <a:gd name="connsiteY8" fmla="*/ 572620 h 572620"/>
              <a:gd name="connsiteX9" fmla="*/ 0 w 1063298"/>
              <a:gd name="connsiteY9" fmla="*/ 0 h 572620"/>
              <a:gd name="connsiteX0" fmla="*/ 0 w 1063298"/>
              <a:gd name="connsiteY0" fmla="*/ 0 h 572620"/>
              <a:gd name="connsiteX1" fmla="*/ 211651 w 1063298"/>
              <a:gd name="connsiteY1" fmla="*/ 77741 h 572620"/>
              <a:gd name="connsiteX2" fmla="*/ 533680 w 1063298"/>
              <a:gd name="connsiteY2" fmla="*/ 260117 h 572620"/>
              <a:gd name="connsiteX3" fmla="*/ 857109 w 1063298"/>
              <a:gd name="connsiteY3" fmla="*/ 68776 h 572620"/>
              <a:gd name="connsiteX4" fmla="*/ 1056014 w 1063298"/>
              <a:gd name="connsiteY4" fmla="*/ 10785 h 572620"/>
              <a:gd name="connsiteX5" fmla="*/ 1063298 w 1063298"/>
              <a:gd name="connsiteY5" fmla="*/ 543906 h 572620"/>
              <a:gd name="connsiteX6" fmla="*/ 535781 w 1063298"/>
              <a:gd name="connsiteY6" fmla="*/ 317687 h 572620"/>
              <a:gd name="connsiteX7" fmla="*/ 140 w 1063298"/>
              <a:gd name="connsiteY7" fmla="*/ 572620 h 572620"/>
              <a:gd name="connsiteX8" fmla="*/ 0 w 1063298"/>
              <a:gd name="connsiteY8" fmla="*/ 0 h 572620"/>
              <a:gd name="connsiteX0" fmla="*/ 0 w 1063298"/>
              <a:gd name="connsiteY0" fmla="*/ 0 h 572620"/>
              <a:gd name="connsiteX1" fmla="*/ 211651 w 1063298"/>
              <a:gd name="connsiteY1" fmla="*/ 77741 h 572620"/>
              <a:gd name="connsiteX2" fmla="*/ 533680 w 1063298"/>
              <a:gd name="connsiteY2" fmla="*/ 260117 h 572620"/>
              <a:gd name="connsiteX3" fmla="*/ 1056014 w 1063298"/>
              <a:gd name="connsiteY3" fmla="*/ 10785 h 572620"/>
              <a:gd name="connsiteX4" fmla="*/ 1063298 w 1063298"/>
              <a:gd name="connsiteY4" fmla="*/ 543906 h 572620"/>
              <a:gd name="connsiteX5" fmla="*/ 535781 w 1063298"/>
              <a:gd name="connsiteY5" fmla="*/ 317687 h 572620"/>
              <a:gd name="connsiteX6" fmla="*/ 140 w 1063298"/>
              <a:gd name="connsiteY6" fmla="*/ 572620 h 572620"/>
              <a:gd name="connsiteX7" fmla="*/ 0 w 1063298"/>
              <a:gd name="connsiteY7" fmla="*/ 0 h 572620"/>
              <a:gd name="connsiteX0" fmla="*/ 0 w 1063298"/>
              <a:gd name="connsiteY0" fmla="*/ 0 h 572620"/>
              <a:gd name="connsiteX1" fmla="*/ 533680 w 1063298"/>
              <a:gd name="connsiteY1" fmla="*/ 260117 h 572620"/>
              <a:gd name="connsiteX2" fmla="*/ 1056014 w 1063298"/>
              <a:gd name="connsiteY2" fmla="*/ 10785 h 572620"/>
              <a:gd name="connsiteX3" fmla="*/ 1063298 w 1063298"/>
              <a:gd name="connsiteY3" fmla="*/ 543906 h 572620"/>
              <a:gd name="connsiteX4" fmla="*/ 535781 w 1063298"/>
              <a:gd name="connsiteY4" fmla="*/ 317687 h 572620"/>
              <a:gd name="connsiteX5" fmla="*/ 140 w 1063298"/>
              <a:gd name="connsiteY5" fmla="*/ 572620 h 572620"/>
              <a:gd name="connsiteX6" fmla="*/ 0 w 1063298"/>
              <a:gd name="connsiteY6" fmla="*/ 0 h 572620"/>
              <a:gd name="connsiteX0" fmla="*/ 0 w 1063298"/>
              <a:gd name="connsiteY0" fmla="*/ 0 h 572620"/>
              <a:gd name="connsiteX1" fmla="*/ 181428 w 1063298"/>
              <a:gd name="connsiteY1" fmla="*/ 139630 h 572620"/>
              <a:gd name="connsiteX2" fmla="*/ 533680 w 1063298"/>
              <a:gd name="connsiteY2" fmla="*/ 260117 h 572620"/>
              <a:gd name="connsiteX3" fmla="*/ 1056014 w 1063298"/>
              <a:gd name="connsiteY3" fmla="*/ 10785 h 572620"/>
              <a:gd name="connsiteX4" fmla="*/ 1063298 w 1063298"/>
              <a:gd name="connsiteY4" fmla="*/ 543906 h 572620"/>
              <a:gd name="connsiteX5" fmla="*/ 535781 w 1063298"/>
              <a:gd name="connsiteY5" fmla="*/ 317687 h 572620"/>
              <a:gd name="connsiteX6" fmla="*/ 140 w 1063298"/>
              <a:gd name="connsiteY6" fmla="*/ 572620 h 572620"/>
              <a:gd name="connsiteX7" fmla="*/ 0 w 1063298"/>
              <a:gd name="connsiteY7" fmla="*/ 0 h 572620"/>
              <a:gd name="connsiteX0" fmla="*/ 0 w 1063298"/>
              <a:gd name="connsiteY0" fmla="*/ 0 h 572620"/>
              <a:gd name="connsiteX1" fmla="*/ 181428 w 1063298"/>
              <a:gd name="connsiteY1" fmla="*/ 139630 h 572620"/>
              <a:gd name="connsiteX2" fmla="*/ 533680 w 1063298"/>
              <a:gd name="connsiteY2" fmla="*/ 260117 h 572620"/>
              <a:gd name="connsiteX3" fmla="*/ 1056014 w 1063298"/>
              <a:gd name="connsiteY3" fmla="*/ 10785 h 572620"/>
              <a:gd name="connsiteX4" fmla="*/ 1063298 w 1063298"/>
              <a:gd name="connsiteY4" fmla="*/ 543906 h 572620"/>
              <a:gd name="connsiteX5" fmla="*/ 535781 w 1063298"/>
              <a:gd name="connsiteY5" fmla="*/ 317687 h 572620"/>
              <a:gd name="connsiteX6" fmla="*/ 140 w 1063298"/>
              <a:gd name="connsiteY6" fmla="*/ 572620 h 572620"/>
              <a:gd name="connsiteX7" fmla="*/ 0 w 1063298"/>
              <a:gd name="connsiteY7" fmla="*/ 0 h 572620"/>
              <a:gd name="connsiteX0" fmla="*/ 0 w 1063298"/>
              <a:gd name="connsiteY0" fmla="*/ 0 h 572620"/>
              <a:gd name="connsiteX1" fmla="*/ 171903 w 1063298"/>
              <a:gd name="connsiteY1" fmla="*/ 146774 h 572620"/>
              <a:gd name="connsiteX2" fmla="*/ 533680 w 1063298"/>
              <a:gd name="connsiteY2" fmla="*/ 260117 h 572620"/>
              <a:gd name="connsiteX3" fmla="*/ 1056014 w 1063298"/>
              <a:gd name="connsiteY3" fmla="*/ 10785 h 572620"/>
              <a:gd name="connsiteX4" fmla="*/ 1063298 w 1063298"/>
              <a:gd name="connsiteY4" fmla="*/ 543906 h 572620"/>
              <a:gd name="connsiteX5" fmla="*/ 535781 w 1063298"/>
              <a:gd name="connsiteY5" fmla="*/ 317687 h 572620"/>
              <a:gd name="connsiteX6" fmla="*/ 140 w 1063298"/>
              <a:gd name="connsiteY6" fmla="*/ 572620 h 572620"/>
              <a:gd name="connsiteX7" fmla="*/ 0 w 1063298"/>
              <a:gd name="connsiteY7" fmla="*/ 0 h 572620"/>
              <a:gd name="connsiteX0" fmla="*/ 0 w 1063298"/>
              <a:gd name="connsiteY0" fmla="*/ 5890 h 578510"/>
              <a:gd name="connsiteX1" fmla="*/ 533680 w 1063298"/>
              <a:gd name="connsiteY1" fmla="*/ 266007 h 578510"/>
              <a:gd name="connsiteX2" fmla="*/ 1056014 w 1063298"/>
              <a:gd name="connsiteY2" fmla="*/ 16675 h 578510"/>
              <a:gd name="connsiteX3" fmla="*/ 1063298 w 1063298"/>
              <a:gd name="connsiteY3" fmla="*/ 549796 h 578510"/>
              <a:gd name="connsiteX4" fmla="*/ 535781 w 1063298"/>
              <a:gd name="connsiteY4" fmla="*/ 323577 h 578510"/>
              <a:gd name="connsiteX5" fmla="*/ 140 w 1063298"/>
              <a:gd name="connsiteY5" fmla="*/ 578510 h 578510"/>
              <a:gd name="connsiteX6" fmla="*/ 0 w 1063298"/>
              <a:gd name="connsiteY6" fmla="*/ 5890 h 578510"/>
              <a:gd name="connsiteX0" fmla="*/ 0 w 1063298"/>
              <a:gd name="connsiteY0" fmla="*/ 0 h 572620"/>
              <a:gd name="connsiteX1" fmla="*/ 533680 w 1063298"/>
              <a:gd name="connsiteY1" fmla="*/ 260117 h 572620"/>
              <a:gd name="connsiteX2" fmla="*/ 1056014 w 1063298"/>
              <a:gd name="connsiteY2" fmla="*/ 10785 h 572620"/>
              <a:gd name="connsiteX3" fmla="*/ 1063298 w 1063298"/>
              <a:gd name="connsiteY3" fmla="*/ 543906 h 572620"/>
              <a:gd name="connsiteX4" fmla="*/ 535781 w 1063298"/>
              <a:gd name="connsiteY4" fmla="*/ 317687 h 572620"/>
              <a:gd name="connsiteX5" fmla="*/ 140 w 1063298"/>
              <a:gd name="connsiteY5" fmla="*/ 572620 h 572620"/>
              <a:gd name="connsiteX6" fmla="*/ 0 w 1063298"/>
              <a:gd name="connsiteY6" fmla="*/ 0 h 572620"/>
              <a:gd name="connsiteX0" fmla="*/ 0 w 1063298"/>
              <a:gd name="connsiteY0" fmla="*/ 0 h 572620"/>
              <a:gd name="connsiteX1" fmla="*/ 533680 w 1063298"/>
              <a:gd name="connsiteY1" fmla="*/ 260117 h 572620"/>
              <a:gd name="connsiteX2" fmla="*/ 1056014 w 1063298"/>
              <a:gd name="connsiteY2" fmla="*/ 10785 h 572620"/>
              <a:gd name="connsiteX3" fmla="*/ 1063298 w 1063298"/>
              <a:gd name="connsiteY3" fmla="*/ 543906 h 572620"/>
              <a:gd name="connsiteX4" fmla="*/ 535781 w 1063298"/>
              <a:gd name="connsiteY4" fmla="*/ 317687 h 572620"/>
              <a:gd name="connsiteX5" fmla="*/ 140 w 1063298"/>
              <a:gd name="connsiteY5" fmla="*/ 572620 h 572620"/>
              <a:gd name="connsiteX6" fmla="*/ 0 w 1063298"/>
              <a:gd name="connsiteY6" fmla="*/ 0 h 572620"/>
              <a:gd name="connsiteX0" fmla="*/ 0 w 1063298"/>
              <a:gd name="connsiteY0" fmla="*/ 0 h 572620"/>
              <a:gd name="connsiteX1" fmla="*/ 533680 w 1063298"/>
              <a:gd name="connsiteY1" fmla="*/ 260117 h 572620"/>
              <a:gd name="connsiteX2" fmla="*/ 1056014 w 1063298"/>
              <a:gd name="connsiteY2" fmla="*/ 10785 h 572620"/>
              <a:gd name="connsiteX3" fmla="*/ 1063298 w 1063298"/>
              <a:gd name="connsiteY3" fmla="*/ 543906 h 572620"/>
              <a:gd name="connsiteX4" fmla="*/ 535781 w 1063298"/>
              <a:gd name="connsiteY4" fmla="*/ 317687 h 572620"/>
              <a:gd name="connsiteX5" fmla="*/ 140 w 1063298"/>
              <a:gd name="connsiteY5" fmla="*/ 572620 h 572620"/>
              <a:gd name="connsiteX6" fmla="*/ 0 w 1063298"/>
              <a:gd name="connsiteY6" fmla="*/ 0 h 572620"/>
              <a:gd name="connsiteX0" fmla="*/ 0 w 1063298"/>
              <a:gd name="connsiteY0" fmla="*/ 0 h 572620"/>
              <a:gd name="connsiteX1" fmla="*/ 533680 w 1063298"/>
              <a:gd name="connsiteY1" fmla="*/ 260117 h 572620"/>
              <a:gd name="connsiteX2" fmla="*/ 1056014 w 1063298"/>
              <a:gd name="connsiteY2" fmla="*/ 10785 h 572620"/>
              <a:gd name="connsiteX3" fmla="*/ 1063298 w 1063298"/>
              <a:gd name="connsiteY3" fmla="*/ 543906 h 572620"/>
              <a:gd name="connsiteX4" fmla="*/ 535781 w 1063298"/>
              <a:gd name="connsiteY4" fmla="*/ 317687 h 572620"/>
              <a:gd name="connsiteX5" fmla="*/ 140 w 1063298"/>
              <a:gd name="connsiteY5" fmla="*/ 572620 h 572620"/>
              <a:gd name="connsiteX6" fmla="*/ 0 w 1063298"/>
              <a:gd name="connsiteY6" fmla="*/ 0 h 572620"/>
              <a:gd name="connsiteX0" fmla="*/ 0 w 1063298"/>
              <a:gd name="connsiteY0" fmla="*/ 0 h 572620"/>
              <a:gd name="connsiteX1" fmla="*/ 533680 w 1063298"/>
              <a:gd name="connsiteY1" fmla="*/ 260117 h 572620"/>
              <a:gd name="connsiteX2" fmla="*/ 1056014 w 1063298"/>
              <a:gd name="connsiteY2" fmla="*/ 10785 h 572620"/>
              <a:gd name="connsiteX3" fmla="*/ 1063298 w 1063298"/>
              <a:gd name="connsiteY3" fmla="*/ 543906 h 572620"/>
              <a:gd name="connsiteX4" fmla="*/ 535781 w 1063298"/>
              <a:gd name="connsiteY4" fmla="*/ 317687 h 572620"/>
              <a:gd name="connsiteX5" fmla="*/ 140 w 1063298"/>
              <a:gd name="connsiteY5" fmla="*/ 572620 h 572620"/>
              <a:gd name="connsiteX6" fmla="*/ 0 w 1063298"/>
              <a:gd name="connsiteY6" fmla="*/ 0 h 572620"/>
              <a:gd name="connsiteX0" fmla="*/ 0 w 1063298"/>
              <a:gd name="connsiteY0" fmla="*/ 0 h 572620"/>
              <a:gd name="connsiteX1" fmla="*/ 533680 w 1063298"/>
              <a:gd name="connsiteY1" fmla="*/ 260117 h 572620"/>
              <a:gd name="connsiteX2" fmla="*/ 1056014 w 1063298"/>
              <a:gd name="connsiteY2" fmla="*/ 10785 h 572620"/>
              <a:gd name="connsiteX3" fmla="*/ 1063298 w 1063298"/>
              <a:gd name="connsiteY3" fmla="*/ 543906 h 572620"/>
              <a:gd name="connsiteX4" fmla="*/ 535781 w 1063298"/>
              <a:gd name="connsiteY4" fmla="*/ 317687 h 572620"/>
              <a:gd name="connsiteX5" fmla="*/ 140 w 1063298"/>
              <a:gd name="connsiteY5" fmla="*/ 572620 h 572620"/>
              <a:gd name="connsiteX6" fmla="*/ 0 w 1063298"/>
              <a:gd name="connsiteY6" fmla="*/ 0 h 572620"/>
              <a:gd name="connsiteX0" fmla="*/ 0 w 1063298"/>
              <a:gd name="connsiteY0" fmla="*/ 0 h 572620"/>
              <a:gd name="connsiteX1" fmla="*/ 533680 w 1063298"/>
              <a:gd name="connsiteY1" fmla="*/ 260117 h 572620"/>
              <a:gd name="connsiteX2" fmla="*/ 1056014 w 1063298"/>
              <a:gd name="connsiteY2" fmla="*/ 10785 h 572620"/>
              <a:gd name="connsiteX3" fmla="*/ 1063298 w 1063298"/>
              <a:gd name="connsiteY3" fmla="*/ 543906 h 572620"/>
              <a:gd name="connsiteX4" fmla="*/ 535781 w 1063298"/>
              <a:gd name="connsiteY4" fmla="*/ 317687 h 572620"/>
              <a:gd name="connsiteX5" fmla="*/ 140 w 1063298"/>
              <a:gd name="connsiteY5" fmla="*/ 572620 h 572620"/>
              <a:gd name="connsiteX6" fmla="*/ 0 w 1063298"/>
              <a:gd name="connsiteY6" fmla="*/ 0 h 57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3298" h="572620">
                <a:moveTo>
                  <a:pt x="0" y="0"/>
                </a:moveTo>
                <a:cubicBezTo>
                  <a:pt x="103211" y="140797"/>
                  <a:pt x="357678" y="258320"/>
                  <a:pt x="533680" y="260117"/>
                </a:cubicBezTo>
                <a:cubicBezTo>
                  <a:pt x="776847" y="269875"/>
                  <a:pt x="943815" y="160571"/>
                  <a:pt x="1056014" y="10785"/>
                </a:cubicBezTo>
                <a:lnTo>
                  <a:pt x="1063298" y="543906"/>
                </a:lnTo>
                <a:cubicBezTo>
                  <a:pt x="958896" y="351819"/>
                  <a:pt x="816395" y="335943"/>
                  <a:pt x="535781" y="317687"/>
                </a:cubicBezTo>
                <a:cubicBezTo>
                  <a:pt x="335803" y="326465"/>
                  <a:pt x="147731" y="340005"/>
                  <a:pt x="140" y="572620"/>
                </a:cubicBezTo>
                <a:cubicBezTo>
                  <a:pt x="93" y="381747"/>
                  <a:pt x="47" y="190873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82C612C-5EA5-8B1B-D7BA-A95DE0240EB2}"/>
              </a:ext>
            </a:extLst>
          </p:cNvPr>
          <p:cNvCxnSpPr/>
          <p:nvPr/>
        </p:nvCxnSpPr>
        <p:spPr>
          <a:xfrm>
            <a:off x="10751977" y="3784959"/>
            <a:ext cx="107576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07406744-49D6-A7A0-934E-8C7423CA0696}"/>
              </a:ext>
            </a:extLst>
          </p:cNvPr>
          <p:cNvSpPr/>
          <p:nvPr/>
        </p:nvSpPr>
        <p:spPr>
          <a:xfrm flipH="1">
            <a:off x="10734104" y="2644796"/>
            <a:ext cx="1079767" cy="586254"/>
          </a:xfrm>
          <a:custGeom>
            <a:avLst/>
            <a:gdLst>
              <a:gd name="connsiteX0" fmla="*/ 0 w 1075764"/>
              <a:gd name="connsiteY0" fmla="*/ 188258 h 627529"/>
              <a:gd name="connsiteX1" fmla="*/ 0 w 1075764"/>
              <a:gd name="connsiteY1" fmla="*/ 394447 h 627529"/>
              <a:gd name="connsiteX2" fmla="*/ 1075764 w 1075764"/>
              <a:gd name="connsiteY2" fmla="*/ 627529 h 627529"/>
              <a:gd name="connsiteX3" fmla="*/ 1057835 w 1075764"/>
              <a:gd name="connsiteY3" fmla="*/ 0 h 627529"/>
              <a:gd name="connsiteX4" fmla="*/ 0 w 1075764"/>
              <a:gd name="connsiteY4" fmla="*/ 188258 h 627529"/>
              <a:gd name="connsiteX0" fmla="*/ 0 w 1075764"/>
              <a:gd name="connsiteY0" fmla="*/ 188258 h 627529"/>
              <a:gd name="connsiteX1" fmla="*/ 0 w 1075764"/>
              <a:gd name="connsiteY1" fmla="*/ 394447 h 627529"/>
              <a:gd name="connsiteX2" fmla="*/ 1075764 w 1075764"/>
              <a:gd name="connsiteY2" fmla="*/ 627529 h 627529"/>
              <a:gd name="connsiteX3" fmla="*/ 1057835 w 1075764"/>
              <a:gd name="connsiteY3" fmla="*/ 0 h 627529"/>
              <a:gd name="connsiteX4" fmla="*/ 502864 w 1075764"/>
              <a:gd name="connsiteY4" fmla="*/ 151279 h 627529"/>
              <a:gd name="connsiteX5" fmla="*/ 0 w 1075764"/>
              <a:gd name="connsiteY5" fmla="*/ 188258 h 627529"/>
              <a:gd name="connsiteX0" fmla="*/ 0 w 1075764"/>
              <a:gd name="connsiteY0" fmla="*/ 188258 h 627529"/>
              <a:gd name="connsiteX1" fmla="*/ 0 w 1075764"/>
              <a:gd name="connsiteY1" fmla="*/ 394447 h 627529"/>
              <a:gd name="connsiteX2" fmla="*/ 1075764 w 1075764"/>
              <a:gd name="connsiteY2" fmla="*/ 627529 h 627529"/>
              <a:gd name="connsiteX3" fmla="*/ 1057835 w 1075764"/>
              <a:gd name="connsiteY3" fmla="*/ 0 h 627529"/>
              <a:gd name="connsiteX4" fmla="*/ 502864 w 1075764"/>
              <a:gd name="connsiteY4" fmla="*/ 151279 h 627529"/>
              <a:gd name="connsiteX5" fmla="*/ 0 w 1075764"/>
              <a:gd name="connsiteY5" fmla="*/ 188258 h 627529"/>
              <a:gd name="connsiteX0" fmla="*/ 0 w 1075764"/>
              <a:gd name="connsiteY0" fmla="*/ 188258 h 627529"/>
              <a:gd name="connsiteX1" fmla="*/ 0 w 1075764"/>
              <a:gd name="connsiteY1" fmla="*/ 394447 h 627529"/>
              <a:gd name="connsiteX2" fmla="*/ 1075764 w 1075764"/>
              <a:gd name="connsiteY2" fmla="*/ 627529 h 627529"/>
              <a:gd name="connsiteX3" fmla="*/ 1057835 w 1075764"/>
              <a:gd name="connsiteY3" fmla="*/ 0 h 627529"/>
              <a:gd name="connsiteX4" fmla="*/ 502864 w 1075764"/>
              <a:gd name="connsiteY4" fmla="*/ 151279 h 627529"/>
              <a:gd name="connsiteX5" fmla="*/ 0 w 1075764"/>
              <a:gd name="connsiteY5" fmla="*/ 188258 h 627529"/>
              <a:gd name="connsiteX0" fmla="*/ 0 w 1075764"/>
              <a:gd name="connsiteY0" fmla="*/ 188258 h 627529"/>
              <a:gd name="connsiteX1" fmla="*/ 0 w 1075764"/>
              <a:gd name="connsiteY1" fmla="*/ 394447 h 627529"/>
              <a:gd name="connsiteX2" fmla="*/ 1075764 w 1075764"/>
              <a:gd name="connsiteY2" fmla="*/ 627529 h 627529"/>
              <a:gd name="connsiteX3" fmla="*/ 1057835 w 1075764"/>
              <a:gd name="connsiteY3" fmla="*/ 0 h 627529"/>
              <a:gd name="connsiteX4" fmla="*/ 502864 w 1075764"/>
              <a:gd name="connsiteY4" fmla="*/ 151279 h 627529"/>
              <a:gd name="connsiteX5" fmla="*/ 0 w 1075764"/>
              <a:gd name="connsiteY5" fmla="*/ 188258 h 627529"/>
              <a:gd name="connsiteX0" fmla="*/ 0 w 1075764"/>
              <a:gd name="connsiteY0" fmla="*/ 188258 h 627529"/>
              <a:gd name="connsiteX1" fmla="*/ 0 w 1075764"/>
              <a:gd name="connsiteY1" fmla="*/ 394447 h 627529"/>
              <a:gd name="connsiteX2" fmla="*/ 526676 w 1075764"/>
              <a:gd name="connsiteY2" fmla="*/ 441792 h 627529"/>
              <a:gd name="connsiteX3" fmla="*/ 1075764 w 1075764"/>
              <a:gd name="connsiteY3" fmla="*/ 627529 h 627529"/>
              <a:gd name="connsiteX4" fmla="*/ 1057835 w 1075764"/>
              <a:gd name="connsiteY4" fmla="*/ 0 h 627529"/>
              <a:gd name="connsiteX5" fmla="*/ 502864 w 1075764"/>
              <a:gd name="connsiteY5" fmla="*/ 151279 h 627529"/>
              <a:gd name="connsiteX6" fmla="*/ 0 w 1075764"/>
              <a:gd name="connsiteY6" fmla="*/ 188258 h 627529"/>
              <a:gd name="connsiteX0" fmla="*/ 0 w 1075764"/>
              <a:gd name="connsiteY0" fmla="*/ 188258 h 627529"/>
              <a:gd name="connsiteX1" fmla="*/ 0 w 1075764"/>
              <a:gd name="connsiteY1" fmla="*/ 394447 h 627529"/>
              <a:gd name="connsiteX2" fmla="*/ 526676 w 1075764"/>
              <a:gd name="connsiteY2" fmla="*/ 441792 h 627529"/>
              <a:gd name="connsiteX3" fmla="*/ 1075764 w 1075764"/>
              <a:gd name="connsiteY3" fmla="*/ 627529 h 627529"/>
              <a:gd name="connsiteX4" fmla="*/ 1057835 w 1075764"/>
              <a:gd name="connsiteY4" fmla="*/ 0 h 627529"/>
              <a:gd name="connsiteX5" fmla="*/ 502864 w 1075764"/>
              <a:gd name="connsiteY5" fmla="*/ 151279 h 627529"/>
              <a:gd name="connsiteX6" fmla="*/ 0 w 1075764"/>
              <a:gd name="connsiteY6" fmla="*/ 188258 h 627529"/>
              <a:gd name="connsiteX0" fmla="*/ 0 w 1075764"/>
              <a:gd name="connsiteY0" fmla="*/ 188258 h 627529"/>
              <a:gd name="connsiteX1" fmla="*/ 0 w 1075764"/>
              <a:gd name="connsiteY1" fmla="*/ 394447 h 627529"/>
              <a:gd name="connsiteX2" fmla="*/ 526676 w 1075764"/>
              <a:gd name="connsiteY2" fmla="*/ 441792 h 627529"/>
              <a:gd name="connsiteX3" fmla="*/ 1075764 w 1075764"/>
              <a:gd name="connsiteY3" fmla="*/ 627529 h 627529"/>
              <a:gd name="connsiteX4" fmla="*/ 1057835 w 1075764"/>
              <a:gd name="connsiteY4" fmla="*/ 0 h 627529"/>
              <a:gd name="connsiteX5" fmla="*/ 502864 w 1075764"/>
              <a:gd name="connsiteY5" fmla="*/ 151279 h 627529"/>
              <a:gd name="connsiteX6" fmla="*/ 0 w 1075764"/>
              <a:gd name="connsiteY6" fmla="*/ 188258 h 627529"/>
              <a:gd name="connsiteX0" fmla="*/ 0 w 1075764"/>
              <a:gd name="connsiteY0" fmla="*/ 188258 h 627529"/>
              <a:gd name="connsiteX1" fmla="*/ 0 w 1075764"/>
              <a:gd name="connsiteY1" fmla="*/ 394447 h 627529"/>
              <a:gd name="connsiteX2" fmla="*/ 526676 w 1075764"/>
              <a:gd name="connsiteY2" fmla="*/ 441792 h 627529"/>
              <a:gd name="connsiteX3" fmla="*/ 1075764 w 1075764"/>
              <a:gd name="connsiteY3" fmla="*/ 627529 h 627529"/>
              <a:gd name="connsiteX4" fmla="*/ 1057835 w 1075764"/>
              <a:gd name="connsiteY4" fmla="*/ 0 h 627529"/>
              <a:gd name="connsiteX5" fmla="*/ 502864 w 1075764"/>
              <a:gd name="connsiteY5" fmla="*/ 151279 h 627529"/>
              <a:gd name="connsiteX6" fmla="*/ 0 w 1075764"/>
              <a:gd name="connsiteY6" fmla="*/ 188258 h 627529"/>
              <a:gd name="connsiteX0" fmla="*/ 0 w 1075764"/>
              <a:gd name="connsiteY0" fmla="*/ 188258 h 627529"/>
              <a:gd name="connsiteX1" fmla="*/ 0 w 1075764"/>
              <a:gd name="connsiteY1" fmla="*/ 394447 h 627529"/>
              <a:gd name="connsiteX2" fmla="*/ 526676 w 1075764"/>
              <a:gd name="connsiteY2" fmla="*/ 441792 h 627529"/>
              <a:gd name="connsiteX3" fmla="*/ 1075764 w 1075764"/>
              <a:gd name="connsiteY3" fmla="*/ 627529 h 627529"/>
              <a:gd name="connsiteX4" fmla="*/ 1057835 w 1075764"/>
              <a:gd name="connsiteY4" fmla="*/ 0 h 627529"/>
              <a:gd name="connsiteX5" fmla="*/ 502864 w 1075764"/>
              <a:gd name="connsiteY5" fmla="*/ 151279 h 627529"/>
              <a:gd name="connsiteX6" fmla="*/ 0 w 1075764"/>
              <a:gd name="connsiteY6" fmla="*/ 188258 h 627529"/>
              <a:gd name="connsiteX0" fmla="*/ 0 w 1075764"/>
              <a:gd name="connsiteY0" fmla="*/ 188258 h 627529"/>
              <a:gd name="connsiteX1" fmla="*/ 0 w 1075764"/>
              <a:gd name="connsiteY1" fmla="*/ 394447 h 627529"/>
              <a:gd name="connsiteX2" fmla="*/ 526676 w 1075764"/>
              <a:gd name="connsiteY2" fmla="*/ 441792 h 627529"/>
              <a:gd name="connsiteX3" fmla="*/ 1075764 w 1075764"/>
              <a:gd name="connsiteY3" fmla="*/ 627529 h 627529"/>
              <a:gd name="connsiteX4" fmla="*/ 1057835 w 1075764"/>
              <a:gd name="connsiteY4" fmla="*/ 0 h 627529"/>
              <a:gd name="connsiteX5" fmla="*/ 502864 w 1075764"/>
              <a:gd name="connsiteY5" fmla="*/ 151279 h 627529"/>
              <a:gd name="connsiteX6" fmla="*/ 0 w 1075764"/>
              <a:gd name="connsiteY6" fmla="*/ 188258 h 627529"/>
              <a:gd name="connsiteX0" fmla="*/ 0 w 1057835"/>
              <a:gd name="connsiteY0" fmla="*/ 188258 h 598954"/>
              <a:gd name="connsiteX1" fmla="*/ 0 w 1057835"/>
              <a:gd name="connsiteY1" fmla="*/ 394447 h 598954"/>
              <a:gd name="connsiteX2" fmla="*/ 526676 w 1057835"/>
              <a:gd name="connsiteY2" fmla="*/ 441792 h 598954"/>
              <a:gd name="connsiteX3" fmla="*/ 1053539 w 1057835"/>
              <a:gd name="connsiteY3" fmla="*/ 598954 h 598954"/>
              <a:gd name="connsiteX4" fmla="*/ 1057835 w 1057835"/>
              <a:gd name="connsiteY4" fmla="*/ 0 h 598954"/>
              <a:gd name="connsiteX5" fmla="*/ 502864 w 1057835"/>
              <a:gd name="connsiteY5" fmla="*/ 151279 h 598954"/>
              <a:gd name="connsiteX6" fmla="*/ 0 w 1057835"/>
              <a:gd name="connsiteY6" fmla="*/ 188258 h 598954"/>
              <a:gd name="connsiteX0" fmla="*/ 0 w 1069414"/>
              <a:gd name="connsiteY0" fmla="*/ 188258 h 592604"/>
              <a:gd name="connsiteX1" fmla="*/ 0 w 1069414"/>
              <a:gd name="connsiteY1" fmla="*/ 394447 h 592604"/>
              <a:gd name="connsiteX2" fmla="*/ 526676 w 1069414"/>
              <a:gd name="connsiteY2" fmla="*/ 441792 h 592604"/>
              <a:gd name="connsiteX3" fmla="*/ 1069414 w 1069414"/>
              <a:gd name="connsiteY3" fmla="*/ 592604 h 592604"/>
              <a:gd name="connsiteX4" fmla="*/ 1057835 w 1069414"/>
              <a:gd name="connsiteY4" fmla="*/ 0 h 592604"/>
              <a:gd name="connsiteX5" fmla="*/ 502864 w 1069414"/>
              <a:gd name="connsiteY5" fmla="*/ 151279 h 592604"/>
              <a:gd name="connsiteX6" fmla="*/ 0 w 1069414"/>
              <a:gd name="connsiteY6" fmla="*/ 188258 h 592604"/>
              <a:gd name="connsiteX0" fmla="*/ 0 w 1070535"/>
              <a:gd name="connsiteY0" fmla="*/ 185083 h 589429"/>
              <a:gd name="connsiteX1" fmla="*/ 0 w 1070535"/>
              <a:gd name="connsiteY1" fmla="*/ 391272 h 589429"/>
              <a:gd name="connsiteX2" fmla="*/ 526676 w 1070535"/>
              <a:gd name="connsiteY2" fmla="*/ 438617 h 589429"/>
              <a:gd name="connsiteX3" fmla="*/ 1069414 w 1070535"/>
              <a:gd name="connsiteY3" fmla="*/ 589429 h 589429"/>
              <a:gd name="connsiteX4" fmla="*/ 1070535 w 1070535"/>
              <a:gd name="connsiteY4" fmla="*/ 0 h 589429"/>
              <a:gd name="connsiteX5" fmla="*/ 502864 w 1070535"/>
              <a:gd name="connsiteY5" fmla="*/ 148104 h 589429"/>
              <a:gd name="connsiteX6" fmla="*/ 0 w 1070535"/>
              <a:gd name="connsiteY6" fmla="*/ 185083 h 589429"/>
              <a:gd name="connsiteX0" fmla="*/ 0 w 1072623"/>
              <a:gd name="connsiteY0" fmla="*/ 185083 h 586254"/>
              <a:gd name="connsiteX1" fmla="*/ 0 w 1072623"/>
              <a:gd name="connsiteY1" fmla="*/ 391272 h 586254"/>
              <a:gd name="connsiteX2" fmla="*/ 526676 w 1072623"/>
              <a:gd name="connsiteY2" fmla="*/ 438617 h 586254"/>
              <a:gd name="connsiteX3" fmla="*/ 1072589 w 1072623"/>
              <a:gd name="connsiteY3" fmla="*/ 586254 h 586254"/>
              <a:gd name="connsiteX4" fmla="*/ 1070535 w 1072623"/>
              <a:gd name="connsiteY4" fmla="*/ 0 h 586254"/>
              <a:gd name="connsiteX5" fmla="*/ 502864 w 1072623"/>
              <a:gd name="connsiteY5" fmla="*/ 148104 h 586254"/>
              <a:gd name="connsiteX6" fmla="*/ 0 w 1072623"/>
              <a:gd name="connsiteY6" fmla="*/ 185083 h 586254"/>
              <a:gd name="connsiteX0" fmla="*/ 0 w 1072623"/>
              <a:gd name="connsiteY0" fmla="*/ 199321 h 600492"/>
              <a:gd name="connsiteX1" fmla="*/ 0 w 1072623"/>
              <a:gd name="connsiteY1" fmla="*/ 405510 h 600492"/>
              <a:gd name="connsiteX2" fmla="*/ 526676 w 1072623"/>
              <a:gd name="connsiteY2" fmla="*/ 452855 h 600492"/>
              <a:gd name="connsiteX3" fmla="*/ 1072589 w 1072623"/>
              <a:gd name="connsiteY3" fmla="*/ 600492 h 600492"/>
              <a:gd name="connsiteX4" fmla="*/ 1070535 w 1072623"/>
              <a:gd name="connsiteY4" fmla="*/ 14238 h 600492"/>
              <a:gd name="connsiteX5" fmla="*/ 0 w 1072623"/>
              <a:gd name="connsiteY5" fmla="*/ 199321 h 600492"/>
              <a:gd name="connsiteX0" fmla="*/ 0 w 1072623"/>
              <a:gd name="connsiteY0" fmla="*/ 199321 h 613735"/>
              <a:gd name="connsiteX1" fmla="*/ 0 w 1072623"/>
              <a:gd name="connsiteY1" fmla="*/ 405510 h 613735"/>
              <a:gd name="connsiteX2" fmla="*/ 1072589 w 1072623"/>
              <a:gd name="connsiteY2" fmla="*/ 600492 h 613735"/>
              <a:gd name="connsiteX3" fmla="*/ 1070535 w 1072623"/>
              <a:gd name="connsiteY3" fmla="*/ 14238 h 613735"/>
              <a:gd name="connsiteX4" fmla="*/ 0 w 1072623"/>
              <a:gd name="connsiteY4" fmla="*/ 199321 h 613735"/>
              <a:gd name="connsiteX0" fmla="*/ 0 w 1072623"/>
              <a:gd name="connsiteY0" fmla="*/ 199321 h 600492"/>
              <a:gd name="connsiteX1" fmla="*/ 0 w 1072623"/>
              <a:gd name="connsiteY1" fmla="*/ 405510 h 600492"/>
              <a:gd name="connsiteX2" fmla="*/ 1072589 w 1072623"/>
              <a:gd name="connsiteY2" fmla="*/ 600492 h 600492"/>
              <a:gd name="connsiteX3" fmla="*/ 1070535 w 1072623"/>
              <a:gd name="connsiteY3" fmla="*/ 14238 h 600492"/>
              <a:gd name="connsiteX4" fmla="*/ 0 w 1072623"/>
              <a:gd name="connsiteY4" fmla="*/ 199321 h 600492"/>
              <a:gd name="connsiteX0" fmla="*/ 4763 w 1077386"/>
              <a:gd name="connsiteY0" fmla="*/ 199321 h 600492"/>
              <a:gd name="connsiteX1" fmla="*/ 0 w 1077386"/>
              <a:gd name="connsiteY1" fmla="*/ 348360 h 600492"/>
              <a:gd name="connsiteX2" fmla="*/ 1077352 w 1077386"/>
              <a:gd name="connsiteY2" fmla="*/ 600492 h 600492"/>
              <a:gd name="connsiteX3" fmla="*/ 1075298 w 1077386"/>
              <a:gd name="connsiteY3" fmla="*/ 14238 h 600492"/>
              <a:gd name="connsiteX4" fmla="*/ 4763 w 1077386"/>
              <a:gd name="connsiteY4" fmla="*/ 199321 h 600492"/>
              <a:gd name="connsiteX0" fmla="*/ 4763 w 1077386"/>
              <a:gd name="connsiteY0" fmla="*/ 199321 h 600492"/>
              <a:gd name="connsiteX1" fmla="*/ 0 w 1077386"/>
              <a:gd name="connsiteY1" fmla="*/ 348360 h 600492"/>
              <a:gd name="connsiteX2" fmla="*/ 1077352 w 1077386"/>
              <a:gd name="connsiteY2" fmla="*/ 600492 h 600492"/>
              <a:gd name="connsiteX3" fmla="*/ 1075298 w 1077386"/>
              <a:gd name="connsiteY3" fmla="*/ 14238 h 600492"/>
              <a:gd name="connsiteX4" fmla="*/ 4763 w 1077386"/>
              <a:gd name="connsiteY4" fmla="*/ 199321 h 600492"/>
              <a:gd name="connsiteX0" fmla="*/ 4763 w 1077386"/>
              <a:gd name="connsiteY0" fmla="*/ 199321 h 600492"/>
              <a:gd name="connsiteX1" fmla="*/ 0 w 1077386"/>
              <a:gd name="connsiteY1" fmla="*/ 348360 h 600492"/>
              <a:gd name="connsiteX2" fmla="*/ 1077352 w 1077386"/>
              <a:gd name="connsiteY2" fmla="*/ 600492 h 600492"/>
              <a:gd name="connsiteX3" fmla="*/ 1075298 w 1077386"/>
              <a:gd name="connsiteY3" fmla="*/ 14238 h 600492"/>
              <a:gd name="connsiteX4" fmla="*/ 4763 w 1077386"/>
              <a:gd name="connsiteY4" fmla="*/ 199321 h 600492"/>
              <a:gd name="connsiteX0" fmla="*/ 4763 w 1077386"/>
              <a:gd name="connsiteY0" fmla="*/ 196152 h 597323"/>
              <a:gd name="connsiteX1" fmla="*/ 0 w 1077386"/>
              <a:gd name="connsiteY1" fmla="*/ 345191 h 597323"/>
              <a:gd name="connsiteX2" fmla="*/ 1077352 w 1077386"/>
              <a:gd name="connsiteY2" fmla="*/ 597323 h 597323"/>
              <a:gd name="connsiteX3" fmla="*/ 1075298 w 1077386"/>
              <a:gd name="connsiteY3" fmla="*/ 11069 h 597323"/>
              <a:gd name="connsiteX4" fmla="*/ 4763 w 1077386"/>
              <a:gd name="connsiteY4" fmla="*/ 196152 h 597323"/>
              <a:gd name="connsiteX0" fmla="*/ 0 w 1079767"/>
              <a:gd name="connsiteY0" fmla="*/ 251546 h 595567"/>
              <a:gd name="connsiteX1" fmla="*/ 2381 w 1079767"/>
              <a:gd name="connsiteY1" fmla="*/ 343435 h 595567"/>
              <a:gd name="connsiteX2" fmla="*/ 1079733 w 1079767"/>
              <a:gd name="connsiteY2" fmla="*/ 595567 h 595567"/>
              <a:gd name="connsiteX3" fmla="*/ 1077679 w 1079767"/>
              <a:gd name="connsiteY3" fmla="*/ 9313 h 595567"/>
              <a:gd name="connsiteX4" fmla="*/ 0 w 1079767"/>
              <a:gd name="connsiteY4" fmla="*/ 251546 h 595567"/>
              <a:gd name="connsiteX0" fmla="*/ 0 w 1079767"/>
              <a:gd name="connsiteY0" fmla="*/ 251727 h 595748"/>
              <a:gd name="connsiteX1" fmla="*/ 2381 w 1079767"/>
              <a:gd name="connsiteY1" fmla="*/ 343616 h 595748"/>
              <a:gd name="connsiteX2" fmla="*/ 1079733 w 1079767"/>
              <a:gd name="connsiteY2" fmla="*/ 595748 h 595748"/>
              <a:gd name="connsiteX3" fmla="*/ 1077679 w 1079767"/>
              <a:gd name="connsiteY3" fmla="*/ 9494 h 595748"/>
              <a:gd name="connsiteX4" fmla="*/ 0 w 1079767"/>
              <a:gd name="connsiteY4" fmla="*/ 251727 h 595748"/>
              <a:gd name="connsiteX0" fmla="*/ 0 w 1079767"/>
              <a:gd name="connsiteY0" fmla="*/ 242233 h 586254"/>
              <a:gd name="connsiteX1" fmla="*/ 2381 w 1079767"/>
              <a:gd name="connsiteY1" fmla="*/ 334122 h 586254"/>
              <a:gd name="connsiteX2" fmla="*/ 1079733 w 1079767"/>
              <a:gd name="connsiteY2" fmla="*/ 586254 h 586254"/>
              <a:gd name="connsiteX3" fmla="*/ 1077679 w 1079767"/>
              <a:gd name="connsiteY3" fmla="*/ 0 h 586254"/>
              <a:gd name="connsiteX4" fmla="*/ 0 w 1079767"/>
              <a:gd name="connsiteY4" fmla="*/ 242233 h 58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767" h="586254">
                <a:moveTo>
                  <a:pt x="0" y="242233"/>
                </a:moveTo>
                <a:cubicBezTo>
                  <a:pt x="794" y="272863"/>
                  <a:pt x="1587" y="303492"/>
                  <a:pt x="2381" y="334122"/>
                </a:cubicBezTo>
                <a:cubicBezTo>
                  <a:pt x="288302" y="331928"/>
                  <a:pt x="610798" y="353809"/>
                  <a:pt x="1079733" y="586254"/>
                </a:cubicBezTo>
                <a:cubicBezTo>
                  <a:pt x="1080107" y="389778"/>
                  <a:pt x="1077305" y="196476"/>
                  <a:pt x="1077679" y="0"/>
                </a:cubicBezTo>
                <a:cubicBezTo>
                  <a:pt x="796520" y="199838"/>
                  <a:pt x="428454" y="241314"/>
                  <a:pt x="0" y="24223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FDBDCE2-38C4-408A-B346-5EB527B56692}"/>
              </a:ext>
            </a:extLst>
          </p:cNvPr>
          <p:cNvCxnSpPr/>
          <p:nvPr/>
        </p:nvCxnSpPr>
        <p:spPr>
          <a:xfrm>
            <a:off x="10732400" y="2937923"/>
            <a:ext cx="107576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1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FE554C8-C614-FA0F-67AA-29CBF664CE13}"/>
                  </a:ext>
                </a:extLst>
              </p:cNvPr>
              <p:cNvSpPr txBox="1"/>
              <p:nvPr/>
            </p:nvSpPr>
            <p:spPr>
              <a:xfrm>
                <a:off x="1782033" y="891937"/>
                <a:ext cx="2649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pt-BR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𝒄𝒙</m:t>
                          </m:r>
                        </m:sup>
                      </m:sSup>
                    </m:oMath>
                  </m:oMathPara>
                </a14:m>
                <a:endParaRPr lang="en-GB" sz="3200" b="1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FE554C8-C614-FA0F-67AA-29CBF664C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033" y="891937"/>
                <a:ext cx="264918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7CE378F-ACC8-56F0-1F13-862116E2AF85}"/>
                  </a:ext>
                </a:extLst>
              </p:cNvPr>
              <p:cNvSpPr txBox="1"/>
              <p:nvPr/>
            </p:nvSpPr>
            <p:spPr>
              <a:xfrm>
                <a:off x="1107668" y="2142932"/>
                <a:ext cx="4159279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pt-BR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pt-BR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pt-BR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200" b="1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7CE378F-ACC8-56F0-1F13-862116E2A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68" y="2142932"/>
                <a:ext cx="4159279" cy="5129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5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FE554C8-C614-FA0F-67AA-29CBF664CE13}"/>
                  </a:ext>
                </a:extLst>
              </p:cNvPr>
              <p:cNvSpPr txBox="1"/>
              <p:nvPr/>
            </p:nvSpPr>
            <p:spPr>
              <a:xfrm>
                <a:off x="7752527" y="1008479"/>
                <a:ext cx="2649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pt-BR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𝒄𝒙</m:t>
                          </m:r>
                        </m:sup>
                      </m:sSup>
                    </m:oMath>
                  </m:oMathPara>
                </a14:m>
                <a:endParaRPr lang="en-GB" sz="3200" b="1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FE554C8-C614-FA0F-67AA-29CBF664C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527" y="1008479"/>
                <a:ext cx="264918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7CE378F-ACC8-56F0-1F13-862116E2AF85}"/>
                  </a:ext>
                </a:extLst>
              </p:cNvPr>
              <p:cNvSpPr txBox="1"/>
              <p:nvPr/>
            </p:nvSpPr>
            <p:spPr>
              <a:xfrm>
                <a:off x="6997480" y="2008462"/>
                <a:ext cx="4159279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pt-BR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pt-BR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pt-BR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200" b="1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7CE378F-ACC8-56F0-1F13-862116E2A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480" y="2008462"/>
                <a:ext cx="4159279" cy="5129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24B128B-A016-7263-789F-D0858910436B}"/>
                  </a:ext>
                </a:extLst>
              </p:cNvPr>
              <p:cNvSpPr txBox="1"/>
              <p:nvPr/>
            </p:nvSpPr>
            <p:spPr>
              <a:xfrm>
                <a:off x="2071522" y="1008480"/>
                <a:ext cx="21015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𝒃𝒙</m:t>
                      </m:r>
                    </m:oMath>
                  </m:oMathPara>
                </a14:m>
                <a:endParaRPr lang="en-GB" sz="3200" b="1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24B128B-A016-7263-789F-D08589104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22" y="1008480"/>
                <a:ext cx="210153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A04B004-0E40-B8D0-3082-8BF5110C8393}"/>
                  </a:ext>
                </a:extLst>
              </p:cNvPr>
              <p:cNvSpPr txBox="1"/>
              <p:nvPr/>
            </p:nvSpPr>
            <p:spPr>
              <a:xfrm>
                <a:off x="1411765" y="2028980"/>
                <a:ext cx="37791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pt-BR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3200" b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pt-BR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GB" sz="3200" b="1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A04B004-0E40-B8D0-3082-8BF5110C8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65" y="2028980"/>
                <a:ext cx="3779176" cy="492443"/>
              </a:xfrm>
              <a:prstGeom prst="rect">
                <a:avLst/>
              </a:prstGeom>
              <a:blipFill>
                <a:blip r:embed="rId5"/>
                <a:stretch>
                  <a:fillRect l="-161" t="-24691" b="-49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8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470</Words>
  <Application>Microsoft Office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Mei Pelinson</dc:creator>
  <cp:lastModifiedBy>Rodolfo Mei Pelinson</cp:lastModifiedBy>
  <cp:revision>1</cp:revision>
  <dcterms:created xsi:type="dcterms:W3CDTF">2023-12-14T17:58:03Z</dcterms:created>
  <dcterms:modified xsi:type="dcterms:W3CDTF">2024-06-19T20:56:29Z</dcterms:modified>
</cp:coreProperties>
</file>