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8" r:id="rId2"/>
    <p:sldId id="259" r:id="rId3"/>
    <p:sldId id="260" r:id="rId4"/>
    <p:sldId id="256" r:id="rId5"/>
  </p:sldIdLst>
  <p:sldSz cx="54864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7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04" autoAdjust="0"/>
    <p:restoredTop sz="98178" autoAdjust="0"/>
  </p:normalViewPr>
  <p:slideViewPr>
    <p:cSldViewPr snapToGrid="0">
      <p:cViewPr varScale="1">
        <p:scale>
          <a:sx n="159" d="100"/>
          <a:sy n="159" d="100"/>
        </p:scale>
        <p:origin x="138" y="372"/>
      </p:cViewPr>
      <p:guideLst>
        <p:guide orient="horz" pos="2880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400625" y="685800"/>
            <a:ext cx="2057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159738e3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685800"/>
            <a:ext cx="2057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159738e3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159738e3c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685800"/>
            <a:ext cx="2057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159738e3c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159738e3c_1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685800"/>
            <a:ext cx="2057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159738e3c_1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159738e3c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685800"/>
            <a:ext cx="2057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159738e3c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7025" y="1323689"/>
            <a:ext cx="5112300" cy="3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7020" y="5038444"/>
            <a:ext cx="5112300" cy="14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87020" y="1966444"/>
            <a:ext cx="5112300" cy="34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87020" y="5603956"/>
            <a:ext cx="5112300" cy="23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87020" y="3823733"/>
            <a:ext cx="51123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87020" y="791156"/>
            <a:ext cx="51123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87020" y="2048844"/>
            <a:ext cx="51123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87020" y="791156"/>
            <a:ext cx="51123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87020" y="2048844"/>
            <a:ext cx="24000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899440" y="2048844"/>
            <a:ext cx="24000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87020" y="791156"/>
            <a:ext cx="51123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87020" y="987733"/>
            <a:ext cx="1684800" cy="13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87020" y="2470400"/>
            <a:ext cx="1684800" cy="5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94150" y="800267"/>
            <a:ext cx="3820800" cy="72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743200" y="-222"/>
            <a:ext cx="27432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59300" y="2192311"/>
            <a:ext cx="2427000" cy="26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59300" y="4983244"/>
            <a:ext cx="2427000" cy="21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963700" y="1287244"/>
            <a:ext cx="2302200" cy="6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87020" y="7521022"/>
            <a:ext cx="3599400" cy="10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7020" y="791156"/>
            <a:ext cx="5112300" cy="1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87020" y="2048844"/>
            <a:ext cx="5112300" cy="60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083475" y="8290163"/>
            <a:ext cx="3291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A58A38-5079-4CDF-A866-79F867FE6665}"/>
              </a:ext>
            </a:extLst>
          </p:cNvPr>
          <p:cNvSpPr/>
          <p:nvPr/>
        </p:nvSpPr>
        <p:spPr>
          <a:xfrm>
            <a:off x="2197136" y="4334978"/>
            <a:ext cx="932343" cy="44205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663AD-6E20-4FC9-BFA6-0E1D76EE8C1F}"/>
              </a:ext>
            </a:extLst>
          </p:cNvPr>
          <p:cNvSpPr/>
          <p:nvPr/>
        </p:nvSpPr>
        <p:spPr>
          <a:xfrm>
            <a:off x="2302686" y="7052126"/>
            <a:ext cx="719941" cy="5389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EDC5B-994B-4303-9A01-20A9736201A5}"/>
              </a:ext>
            </a:extLst>
          </p:cNvPr>
          <p:cNvSpPr/>
          <p:nvPr/>
        </p:nvSpPr>
        <p:spPr>
          <a:xfrm>
            <a:off x="840981" y="2737488"/>
            <a:ext cx="2092805" cy="1560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C9E7B9-37FA-46A7-A5D6-AD44636C3A8E}"/>
              </a:ext>
            </a:extLst>
          </p:cNvPr>
          <p:cNvSpPr/>
          <p:nvPr/>
        </p:nvSpPr>
        <p:spPr>
          <a:xfrm>
            <a:off x="840981" y="269765"/>
            <a:ext cx="2611731" cy="24257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Google Shape;198;p15"/>
          <p:cNvSpPr/>
          <p:nvPr/>
        </p:nvSpPr>
        <p:spPr>
          <a:xfrm>
            <a:off x="1150011" y="1910827"/>
            <a:ext cx="510600" cy="27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Escolhe</a:t>
            </a:r>
            <a:endParaRPr sz="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Ordem de</a:t>
            </a:r>
            <a:endParaRPr sz="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Listagem</a:t>
            </a:r>
            <a:endParaRPr sz="500"/>
          </a:p>
        </p:txBody>
      </p:sp>
      <p:sp>
        <p:nvSpPr>
          <p:cNvPr id="199" name="Google Shape;199;p15"/>
          <p:cNvSpPr/>
          <p:nvPr/>
        </p:nvSpPr>
        <p:spPr>
          <a:xfrm>
            <a:off x="2197136" y="1924302"/>
            <a:ext cx="510600" cy="187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Seleciona</a:t>
            </a:r>
            <a:endParaRPr sz="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Filtro</a:t>
            </a:r>
            <a:endParaRPr sz="500"/>
          </a:p>
        </p:txBody>
      </p:sp>
      <p:sp>
        <p:nvSpPr>
          <p:cNvPr id="200" name="Google Shape;200;p15"/>
          <p:cNvSpPr/>
          <p:nvPr/>
        </p:nvSpPr>
        <p:spPr>
          <a:xfrm>
            <a:off x="1793781" y="1368655"/>
            <a:ext cx="202142" cy="275532"/>
          </a:xfrm>
          <a:prstGeom prst="flowChartDecision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1" name="Google Shape;201;p15"/>
          <p:cNvCxnSpPr>
            <a:endCxn id="200" idx="0"/>
          </p:cNvCxnSpPr>
          <p:nvPr/>
        </p:nvCxnSpPr>
        <p:spPr>
          <a:xfrm>
            <a:off x="1894552" y="1126855"/>
            <a:ext cx="300" cy="24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" name="Google Shape;202;p15"/>
          <p:cNvSpPr/>
          <p:nvPr/>
        </p:nvSpPr>
        <p:spPr>
          <a:xfrm>
            <a:off x="1412409" y="1509827"/>
            <a:ext cx="379139" cy="401004"/>
          </a:xfrm>
          <a:custGeom>
            <a:avLst/>
            <a:gdLst/>
            <a:ahLst/>
            <a:cxnLst/>
            <a:rect l="l" t="t" r="r" b="b"/>
            <a:pathLst>
              <a:path w="13144" h="34099" extrusionOk="0">
                <a:moveTo>
                  <a:pt x="13144" y="0"/>
                </a:moveTo>
                <a:lnTo>
                  <a:pt x="0" y="0"/>
                </a:lnTo>
                <a:lnTo>
                  <a:pt x="0" y="3409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3" name="Google Shape;203;p15"/>
          <p:cNvSpPr/>
          <p:nvPr/>
        </p:nvSpPr>
        <p:spPr>
          <a:xfrm>
            <a:off x="1995434" y="1507577"/>
            <a:ext cx="440083" cy="416692"/>
          </a:xfrm>
          <a:custGeom>
            <a:avLst/>
            <a:gdLst/>
            <a:ahLst/>
            <a:cxnLst/>
            <a:rect l="l" t="t" r="r" b="b"/>
            <a:pathLst>
              <a:path w="16954" h="35433" extrusionOk="0">
                <a:moveTo>
                  <a:pt x="0" y="0"/>
                </a:moveTo>
                <a:lnTo>
                  <a:pt x="16954" y="0"/>
                </a:lnTo>
                <a:lnTo>
                  <a:pt x="16954" y="35433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04" name="Google Shape;204;p15"/>
          <p:cNvCxnSpPr/>
          <p:nvPr/>
        </p:nvCxnSpPr>
        <p:spPr>
          <a:xfrm>
            <a:off x="1902727" y="2574112"/>
            <a:ext cx="0" cy="266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5" name="Google Shape;205;p15"/>
          <p:cNvSpPr txBox="1"/>
          <p:nvPr/>
        </p:nvSpPr>
        <p:spPr>
          <a:xfrm>
            <a:off x="1453974" y="1588315"/>
            <a:ext cx="6336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escolher</a:t>
            </a:r>
            <a:endParaRPr sz="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ordem</a:t>
            </a:r>
            <a:endParaRPr sz="500"/>
          </a:p>
        </p:txBody>
      </p:sp>
      <p:sp>
        <p:nvSpPr>
          <p:cNvPr id="206" name="Google Shape;206;p15"/>
          <p:cNvSpPr txBox="1"/>
          <p:nvPr/>
        </p:nvSpPr>
        <p:spPr>
          <a:xfrm>
            <a:off x="1869986" y="1588102"/>
            <a:ext cx="6336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detalhar</a:t>
            </a:r>
            <a:endParaRPr sz="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produto</a:t>
            </a:r>
            <a:endParaRPr sz="500"/>
          </a:p>
        </p:txBody>
      </p:sp>
      <p:sp>
        <p:nvSpPr>
          <p:cNvPr id="207" name="Google Shape;207;p15"/>
          <p:cNvSpPr txBox="1"/>
          <p:nvPr/>
        </p:nvSpPr>
        <p:spPr>
          <a:xfrm>
            <a:off x="2423186" y="1592002"/>
            <a:ext cx="51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selecionar</a:t>
            </a:r>
            <a:endParaRPr sz="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filtro</a:t>
            </a:r>
            <a:endParaRPr sz="500"/>
          </a:p>
        </p:txBody>
      </p:sp>
      <p:sp>
        <p:nvSpPr>
          <p:cNvPr id="208" name="Google Shape;208;p15"/>
          <p:cNvSpPr/>
          <p:nvPr/>
        </p:nvSpPr>
        <p:spPr>
          <a:xfrm>
            <a:off x="1673560" y="946927"/>
            <a:ext cx="460200" cy="187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Lista</a:t>
            </a:r>
            <a:endParaRPr sz="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Produtos</a:t>
            </a:r>
            <a:endParaRPr sz="500"/>
          </a:p>
        </p:txBody>
      </p:sp>
      <p:cxnSp>
        <p:nvCxnSpPr>
          <p:cNvPr id="209" name="Google Shape;209;p15"/>
          <p:cNvCxnSpPr>
            <a:stCxn id="210" idx="2"/>
          </p:cNvCxnSpPr>
          <p:nvPr/>
        </p:nvCxnSpPr>
        <p:spPr>
          <a:xfrm rot="10800000">
            <a:off x="1894712" y="152854"/>
            <a:ext cx="0" cy="266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0" name="Google Shape;210;p15"/>
          <p:cNvSpPr/>
          <p:nvPr/>
        </p:nvSpPr>
        <p:spPr>
          <a:xfrm rot="10800000" flipH="1">
            <a:off x="1793641" y="419554"/>
            <a:ext cx="202142" cy="275532"/>
          </a:xfrm>
          <a:prstGeom prst="flowChartDecision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1" name="Google Shape;211;p15"/>
          <p:cNvCxnSpPr>
            <a:endCxn id="210" idx="0"/>
          </p:cNvCxnSpPr>
          <p:nvPr/>
        </p:nvCxnSpPr>
        <p:spPr>
          <a:xfrm rot="10800000" flipH="1">
            <a:off x="1894412" y="695087"/>
            <a:ext cx="300" cy="24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2" name="Google Shape;212;p15"/>
          <p:cNvSpPr/>
          <p:nvPr/>
        </p:nvSpPr>
        <p:spPr>
          <a:xfrm>
            <a:off x="1998211" y="646553"/>
            <a:ext cx="923925" cy="1381175"/>
          </a:xfrm>
          <a:custGeom>
            <a:avLst/>
            <a:gdLst/>
            <a:ahLst/>
            <a:cxnLst/>
            <a:rect l="l" t="t" r="r" b="b"/>
            <a:pathLst>
              <a:path w="36957" h="57531" extrusionOk="0">
                <a:moveTo>
                  <a:pt x="28956" y="57531"/>
                </a:moveTo>
                <a:lnTo>
                  <a:pt x="36957" y="57531"/>
                </a:lnTo>
                <a:lnTo>
                  <a:pt x="36957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3" name="Google Shape;213;p15"/>
          <p:cNvSpPr/>
          <p:nvPr/>
        </p:nvSpPr>
        <p:spPr>
          <a:xfrm>
            <a:off x="964736" y="537027"/>
            <a:ext cx="828675" cy="1524000"/>
          </a:xfrm>
          <a:custGeom>
            <a:avLst/>
            <a:gdLst/>
            <a:ahLst/>
            <a:cxnLst/>
            <a:rect l="l" t="t" r="r" b="b"/>
            <a:pathLst>
              <a:path w="33147" h="60960" extrusionOk="0">
                <a:moveTo>
                  <a:pt x="7430" y="60960"/>
                </a:moveTo>
                <a:lnTo>
                  <a:pt x="0" y="60960"/>
                </a:lnTo>
                <a:lnTo>
                  <a:pt x="0" y="0"/>
                </a:lnTo>
                <a:lnTo>
                  <a:pt x="33147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4" name="Google Shape;214;p15"/>
          <p:cNvSpPr/>
          <p:nvPr/>
        </p:nvSpPr>
        <p:spPr>
          <a:xfrm>
            <a:off x="1797581" y="3266730"/>
            <a:ext cx="202142" cy="275532"/>
          </a:xfrm>
          <a:prstGeom prst="flowChartDecision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5" name="Google Shape;215;p15"/>
          <p:cNvCxnSpPr>
            <a:endCxn id="214" idx="0"/>
          </p:cNvCxnSpPr>
          <p:nvPr/>
        </p:nvCxnSpPr>
        <p:spPr>
          <a:xfrm>
            <a:off x="1898352" y="3024930"/>
            <a:ext cx="300" cy="24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6" name="Google Shape;216;p15"/>
          <p:cNvSpPr/>
          <p:nvPr/>
        </p:nvSpPr>
        <p:spPr>
          <a:xfrm>
            <a:off x="1673561" y="2854227"/>
            <a:ext cx="429900" cy="187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Detalha</a:t>
            </a:r>
            <a:endParaRPr sz="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Produto</a:t>
            </a:r>
            <a:endParaRPr sz="500"/>
          </a:p>
        </p:txBody>
      </p:sp>
      <p:sp>
        <p:nvSpPr>
          <p:cNvPr id="217" name="Google Shape;217;p15"/>
          <p:cNvSpPr/>
          <p:nvPr/>
        </p:nvSpPr>
        <p:spPr>
          <a:xfrm>
            <a:off x="2022011" y="537027"/>
            <a:ext cx="1057300" cy="2871950"/>
          </a:xfrm>
          <a:custGeom>
            <a:avLst/>
            <a:gdLst/>
            <a:ahLst/>
            <a:cxnLst/>
            <a:rect l="l" t="t" r="r" b="b"/>
            <a:pathLst>
              <a:path w="42292" h="114878" extrusionOk="0">
                <a:moveTo>
                  <a:pt x="696" y="114878"/>
                </a:moveTo>
                <a:lnTo>
                  <a:pt x="42292" y="114878"/>
                </a:lnTo>
                <a:lnTo>
                  <a:pt x="42292" y="0"/>
                </a:lnTo>
                <a:lnTo>
                  <a:pt x="0" y="571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8" name="Google Shape;218;p15"/>
          <p:cNvSpPr txBox="1"/>
          <p:nvPr/>
        </p:nvSpPr>
        <p:spPr>
          <a:xfrm>
            <a:off x="2003811" y="3157577"/>
            <a:ext cx="5106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retornar</a:t>
            </a:r>
            <a:endParaRPr sz="500"/>
          </a:p>
        </p:txBody>
      </p:sp>
      <p:sp>
        <p:nvSpPr>
          <p:cNvPr id="219" name="Google Shape;219;p15"/>
          <p:cNvSpPr txBox="1"/>
          <p:nvPr/>
        </p:nvSpPr>
        <p:spPr>
          <a:xfrm>
            <a:off x="1931486" y="3476440"/>
            <a:ext cx="5106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comprar</a:t>
            </a:r>
            <a:endParaRPr sz="500"/>
          </a:p>
        </p:txBody>
      </p:sp>
      <p:sp>
        <p:nvSpPr>
          <p:cNvPr id="220" name="Google Shape;220;p15"/>
          <p:cNvSpPr/>
          <p:nvPr/>
        </p:nvSpPr>
        <p:spPr>
          <a:xfrm rot="10800000" flipH="1">
            <a:off x="1801666" y="2374817"/>
            <a:ext cx="202142" cy="275532"/>
          </a:xfrm>
          <a:prstGeom prst="flowChartDecision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1" name="Google Shape;221;p15"/>
          <p:cNvCxnSpPr>
            <a:endCxn id="220" idx="2"/>
          </p:cNvCxnSpPr>
          <p:nvPr/>
        </p:nvCxnSpPr>
        <p:spPr>
          <a:xfrm>
            <a:off x="1891937" y="1621217"/>
            <a:ext cx="10800" cy="75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2" name="Google Shape;222;p15"/>
          <p:cNvSpPr/>
          <p:nvPr/>
        </p:nvSpPr>
        <p:spPr>
          <a:xfrm>
            <a:off x="997286" y="2491927"/>
            <a:ext cx="828675" cy="1481176"/>
          </a:xfrm>
          <a:custGeom>
            <a:avLst/>
            <a:gdLst/>
            <a:ahLst/>
            <a:cxnLst/>
            <a:rect l="l" t="t" r="r" b="b"/>
            <a:pathLst>
              <a:path w="33147" h="60960" extrusionOk="0">
                <a:moveTo>
                  <a:pt x="7430" y="60960"/>
                </a:moveTo>
                <a:lnTo>
                  <a:pt x="0" y="60960"/>
                </a:lnTo>
                <a:lnTo>
                  <a:pt x="0" y="0"/>
                </a:lnTo>
                <a:lnTo>
                  <a:pt x="33147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23" name="Google Shape;223;p15"/>
          <p:cNvSpPr/>
          <p:nvPr/>
        </p:nvSpPr>
        <p:spPr>
          <a:xfrm>
            <a:off x="1106361" y="3841927"/>
            <a:ext cx="633600" cy="24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Escolhe Características</a:t>
            </a:r>
            <a:endParaRPr sz="500"/>
          </a:p>
        </p:txBody>
      </p:sp>
      <p:sp>
        <p:nvSpPr>
          <p:cNvPr id="224" name="Google Shape;224;p15"/>
          <p:cNvSpPr/>
          <p:nvPr/>
        </p:nvSpPr>
        <p:spPr>
          <a:xfrm>
            <a:off x="1427284" y="3414340"/>
            <a:ext cx="379139" cy="401004"/>
          </a:xfrm>
          <a:custGeom>
            <a:avLst/>
            <a:gdLst/>
            <a:ahLst/>
            <a:cxnLst/>
            <a:rect l="l" t="t" r="r" b="b"/>
            <a:pathLst>
              <a:path w="13144" h="34099" extrusionOk="0">
                <a:moveTo>
                  <a:pt x="13144" y="0"/>
                </a:moveTo>
                <a:lnTo>
                  <a:pt x="0" y="0"/>
                </a:lnTo>
                <a:lnTo>
                  <a:pt x="0" y="3409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25" name="Google Shape;225;p15"/>
          <p:cNvSpPr txBox="1"/>
          <p:nvPr/>
        </p:nvSpPr>
        <p:spPr>
          <a:xfrm>
            <a:off x="1354549" y="3416627"/>
            <a:ext cx="6336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escolher</a:t>
            </a:r>
            <a:endParaRPr sz="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características</a:t>
            </a:r>
            <a:endParaRPr sz="500"/>
          </a:p>
        </p:txBody>
      </p:sp>
      <p:sp>
        <p:nvSpPr>
          <p:cNvPr id="226" name="Google Shape;226;p15"/>
          <p:cNvSpPr/>
          <p:nvPr/>
        </p:nvSpPr>
        <p:spPr>
          <a:xfrm>
            <a:off x="2399511" y="4508177"/>
            <a:ext cx="510600" cy="20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Mostra</a:t>
            </a:r>
            <a:endParaRPr sz="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Carrinho</a:t>
            </a:r>
            <a:endParaRPr sz="500"/>
          </a:p>
        </p:txBody>
      </p:sp>
      <p:sp>
        <p:nvSpPr>
          <p:cNvPr id="227" name="Google Shape;227;p15"/>
          <p:cNvSpPr/>
          <p:nvPr/>
        </p:nvSpPr>
        <p:spPr>
          <a:xfrm>
            <a:off x="1898186" y="3556452"/>
            <a:ext cx="762152" cy="381891"/>
          </a:xfrm>
          <a:custGeom>
            <a:avLst/>
            <a:gdLst/>
            <a:ahLst/>
            <a:cxnLst/>
            <a:rect l="l" t="t" r="r" b="b"/>
            <a:pathLst>
              <a:path w="9144" h="11620" extrusionOk="0">
                <a:moveTo>
                  <a:pt x="0" y="0"/>
                </a:moveTo>
                <a:lnTo>
                  <a:pt x="0" y="4572"/>
                </a:lnTo>
                <a:lnTo>
                  <a:pt x="9144" y="4572"/>
                </a:lnTo>
                <a:lnTo>
                  <a:pt x="9144" y="1162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28" name="Google Shape;228;p15"/>
          <p:cNvSpPr/>
          <p:nvPr/>
        </p:nvSpPr>
        <p:spPr>
          <a:xfrm>
            <a:off x="2428111" y="5451652"/>
            <a:ext cx="510600" cy="27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PreencheEndereço</a:t>
            </a:r>
            <a:endParaRPr sz="500"/>
          </a:p>
        </p:txBody>
      </p:sp>
      <p:sp>
        <p:nvSpPr>
          <p:cNvPr id="229" name="Google Shape;229;p15"/>
          <p:cNvSpPr/>
          <p:nvPr/>
        </p:nvSpPr>
        <p:spPr>
          <a:xfrm>
            <a:off x="2373374" y="7181177"/>
            <a:ext cx="569400" cy="27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Preenche Forma de</a:t>
            </a:r>
            <a:endParaRPr sz="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Pagamento</a:t>
            </a:r>
            <a:endParaRPr sz="500"/>
          </a:p>
        </p:txBody>
      </p:sp>
      <p:sp>
        <p:nvSpPr>
          <p:cNvPr id="230" name="Google Shape;230;p15"/>
          <p:cNvSpPr/>
          <p:nvPr/>
        </p:nvSpPr>
        <p:spPr>
          <a:xfrm>
            <a:off x="2402774" y="6609452"/>
            <a:ext cx="510600" cy="27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Calcula</a:t>
            </a:r>
            <a:endParaRPr sz="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Frete</a:t>
            </a:r>
            <a:endParaRPr sz="500"/>
          </a:p>
        </p:txBody>
      </p:sp>
      <p:sp>
        <p:nvSpPr>
          <p:cNvPr id="231" name="Google Shape;231;p15"/>
          <p:cNvSpPr/>
          <p:nvPr/>
        </p:nvSpPr>
        <p:spPr>
          <a:xfrm>
            <a:off x="1804666" y="0"/>
            <a:ext cx="167700" cy="1677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15"/>
          <p:cNvGrpSpPr/>
          <p:nvPr/>
        </p:nvGrpSpPr>
        <p:grpSpPr>
          <a:xfrm>
            <a:off x="2574228" y="8934234"/>
            <a:ext cx="167700" cy="167700"/>
            <a:chOff x="894405" y="368507"/>
            <a:chExt cx="167700" cy="167700"/>
          </a:xfrm>
        </p:grpSpPr>
        <p:sp>
          <p:nvSpPr>
            <p:cNvPr id="233" name="Google Shape;233;p15"/>
            <p:cNvSpPr/>
            <p:nvPr/>
          </p:nvSpPr>
          <p:spPr>
            <a:xfrm>
              <a:off x="894405" y="368507"/>
              <a:ext cx="167700" cy="1677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914100" y="388200"/>
              <a:ext cx="126600" cy="126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5" name="Google Shape;235;p15"/>
          <p:cNvCxnSpPr/>
          <p:nvPr/>
        </p:nvCxnSpPr>
        <p:spPr>
          <a:xfrm>
            <a:off x="2654652" y="4721505"/>
            <a:ext cx="300" cy="24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15"/>
          <p:cNvCxnSpPr/>
          <p:nvPr/>
        </p:nvCxnSpPr>
        <p:spPr>
          <a:xfrm>
            <a:off x="2654802" y="5171587"/>
            <a:ext cx="0" cy="266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" name="Google Shape;237;p15"/>
          <p:cNvSpPr/>
          <p:nvPr/>
        </p:nvSpPr>
        <p:spPr>
          <a:xfrm rot="10800000" flipH="1">
            <a:off x="2553741" y="4972292"/>
            <a:ext cx="202142" cy="275532"/>
          </a:xfrm>
          <a:prstGeom prst="flowChartDecision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5"/>
          <p:cNvSpPr txBox="1"/>
          <p:nvPr/>
        </p:nvSpPr>
        <p:spPr>
          <a:xfrm>
            <a:off x="2654661" y="5122327"/>
            <a:ext cx="510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fechar</a:t>
            </a:r>
            <a:endParaRPr sz="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compra</a:t>
            </a:r>
            <a:endParaRPr sz="500"/>
          </a:p>
        </p:txBody>
      </p:sp>
      <p:sp>
        <p:nvSpPr>
          <p:cNvPr id="239" name="Google Shape;239;p15"/>
          <p:cNvSpPr/>
          <p:nvPr/>
        </p:nvSpPr>
        <p:spPr>
          <a:xfrm>
            <a:off x="1993436" y="449702"/>
            <a:ext cx="1333500" cy="4679950"/>
          </a:xfrm>
          <a:custGeom>
            <a:avLst/>
            <a:gdLst/>
            <a:ahLst/>
            <a:cxnLst/>
            <a:rect l="l" t="t" r="r" b="b"/>
            <a:pathLst>
              <a:path w="53340" h="187198" extrusionOk="0">
                <a:moveTo>
                  <a:pt x="32004" y="187198"/>
                </a:moveTo>
                <a:lnTo>
                  <a:pt x="53340" y="186909"/>
                </a:lnTo>
                <a:lnTo>
                  <a:pt x="52578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40" name="Google Shape;240;p15"/>
          <p:cNvCxnSpPr/>
          <p:nvPr/>
        </p:nvCxnSpPr>
        <p:spPr>
          <a:xfrm>
            <a:off x="2657915" y="6906030"/>
            <a:ext cx="300" cy="24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" name="Google Shape;241;p15"/>
          <p:cNvCxnSpPr/>
          <p:nvPr/>
        </p:nvCxnSpPr>
        <p:spPr>
          <a:xfrm>
            <a:off x="2654652" y="5754617"/>
            <a:ext cx="300" cy="24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2" name="Google Shape;242;p15"/>
          <p:cNvSpPr txBox="1"/>
          <p:nvPr/>
        </p:nvSpPr>
        <p:spPr>
          <a:xfrm>
            <a:off x="2722936" y="4870227"/>
            <a:ext cx="5106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retornar</a:t>
            </a:r>
            <a:endParaRPr sz="500"/>
          </a:p>
        </p:txBody>
      </p:sp>
      <p:sp>
        <p:nvSpPr>
          <p:cNvPr id="243" name="Google Shape;243;p15"/>
          <p:cNvSpPr/>
          <p:nvPr/>
        </p:nvSpPr>
        <p:spPr>
          <a:xfrm>
            <a:off x="2373374" y="8362502"/>
            <a:ext cx="569400" cy="27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Finaliza</a:t>
            </a:r>
            <a:endParaRPr sz="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Compra</a:t>
            </a:r>
            <a:endParaRPr sz="500"/>
          </a:p>
        </p:txBody>
      </p:sp>
      <p:cxnSp>
        <p:nvCxnSpPr>
          <p:cNvPr id="244" name="Google Shape;244;p15"/>
          <p:cNvCxnSpPr/>
          <p:nvPr/>
        </p:nvCxnSpPr>
        <p:spPr>
          <a:xfrm>
            <a:off x="2657915" y="7477767"/>
            <a:ext cx="300" cy="24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15"/>
          <p:cNvCxnSpPr/>
          <p:nvPr/>
        </p:nvCxnSpPr>
        <p:spPr>
          <a:xfrm>
            <a:off x="2657915" y="8665455"/>
            <a:ext cx="300" cy="24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15"/>
          <p:cNvCxnSpPr/>
          <p:nvPr/>
        </p:nvCxnSpPr>
        <p:spPr>
          <a:xfrm>
            <a:off x="2649702" y="6327575"/>
            <a:ext cx="0" cy="266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" name="Google Shape;247;p15"/>
          <p:cNvSpPr/>
          <p:nvPr/>
        </p:nvSpPr>
        <p:spPr>
          <a:xfrm rot="10800000" flipH="1">
            <a:off x="2553741" y="6006667"/>
            <a:ext cx="202142" cy="275532"/>
          </a:xfrm>
          <a:prstGeom prst="flowChartDecision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5"/>
          <p:cNvSpPr txBox="1"/>
          <p:nvPr/>
        </p:nvSpPr>
        <p:spPr>
          <a:xfrm>
            <a:off x="2636861" y="6209727"/>
            <a:ext cx="510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prosseguir</a:t>
            </a:r>
            <a:endParaRPr sz="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compra</a:t>
            </a:r>
            <a:endParaRPr sz="500"/>
          </a:p>
        </p:txBody>
      </p:sp>
      <p:sp>
        <p:nvSpPr>
          <p:cNvPr id="249" name="Google Shape;249;p15"/>
          <p:cNvSpPr/>
          <p:nvPr/>
        </p:nvSpPr>
        <p:spPr>
          <a:xfrm rot="10800000" flipH="1">
            <a:off x="2553429" y="3938342"/>
            <a:ext cx="202142" cy="275532"/>
          </a:xfrm>
          <a:prstGeom prst="flowChartDecision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0" name="Google Shape;250;p15"/>
          <p:cNvCxnSpPr/>
          <p:nvPr/>
        </p:nvCxnSpPr>
        <p:spPr>
          <a:xfrm>
            <a:off x="2657927" y="4240005"/>
            <a:ext cx="300" cy="24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1" name="Google Shape;251;p15"/>
          <p:cNvSpPr/>
          <p:nvPr/>
        </p:nvSpPr>
        <p:spPr>
          <a:xfrm>
            <a:off x="2147436" y="4090865"/>
            <a:ext cx="352425" cy="2059549"/>
          </a:xfrm>
          <a:custGeom>
            <a:avLst/>
            <a:gdLst/>
            <a:ahLst/>
            <a:cxnLst/>
            <a:rect l="l" t="t" r="r" b="b"/>
            <a:pathLst>
              <a:path w="14097" h="81534" extrusionOk="0">
                <a:moveTo>
                  <a:pt x="14097" y="81534"/>
                </a:moveTo>
                <a:lnTo>
                  <a:pt x="0" y="81534"/>
                </a:lnTo>
                <a:lnTo>
                  <a:pt x="0" y="0"/>
                </a:lnTo>
                <a:lnTo>
                  <a:pt x="14097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52" name="Google Shape;252;p15"/>
          <p:cNvSpPr txBox="1"/>
          <p:nvPr/>
        </p:nvSpPr>
        <p:spPr>
          <a:xfrm>
            <a:off x="2166611" y="5968365"/>
            <a:ext cx="5106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retornar</a:t>
            </a:r>
            <a:endParaRPr sz="500"/>
          </a:p>
        </p:txBody>
      </p:sp>
      <p:cxnSp>
        <p:nvCxnSpPr>
          <p:cNvPr id="253" name="Google Shape;253;p15"/>
          <p:cNvCxnSpPr/>
          <p:nvPr/>
        </p:nvCxnSpPr>
        <p:spPr>
          <a:xfrm>
            <a:off x="2660340" y="8058650"/>
            <a:ext cx="0" cy="266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4" name="Google Shape;254;p15"/>
          <p:cNvSpPr/>
          <p:nvPr/>
        </p:nvSpPr>
        <p:spPr>
          <a:xfrm rot="10800000" flipH="1">
            <a:off x="2564379" y="7737742"/>
            <a:ext cx="202142" cy="275532"/>
          </a:xfrm>
          <a:prstGeom prst="flowChartDecision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5"/>
          <p:cNvSpPr txBox="1"/>
          <p:nvPr/>
        </p:nvSpPr>
        <p:spPr>
          <a:xfrm>
            <a:off x="2647499" y="7940802"/>
            <a:ext cx="510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finalizar</a:t>
            </a:r>
            <a:endParaRPr sz="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compra</a:t>
            </a:r>
            <a:endParaRPr sz="500"/>
          </a:p>
        </p:txBody>
      </p:sp>
      <p:sp>
        <p:nvSpPr>
          <p:cNvPr id="256" name="Google Shape;256;p15"/>
          <p:cNvSpPr/>
          <p:nvPr/>
        </p:nvSpPr>
        <p:spPr>
          <a:xfrm>
            <a:off x="1941111" y="3938353"/>
            <a:ext cx="569413" cy="3943188"/>
          </a:xfrm>
          <a:custGeom>
            <a:avLst/>
            <a:gdLst/>
            <a:ahLst/>
            <a:cxnLst/>
            <a:rect l="l" t="t" r="r" b="b"/>
            <a:pathLst>
              <a:path w="14097" h="81534" extrusionOk="0">
                <a:moveTo>
                  <a:pt x="14097" y="81534"/>
                </a:moveTo>
                <a:lnTo>
                  <a:pt x="0" y="81534"/>
                </a:lnTo>
                <a:lnTo>
                  <a:pt x="0" y="0"/>
                </a:lnTo>
                <a:lnTo>
                  <a:pt x="14097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57" name="Google Shape;257;p15"/>
          <p:cNvSpPr txBox="1"/>
          <p:nvPr/>
        </p:nvSpPr>
        <p:spPr>
          <a:xfrm>
            <a:off x="2177249" y="7699440"/>
            <a:ext cx="5106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retornar</a:t>
            </a:r>
            <a:endParaRPr sz="500"/>
          </a:p>
        </p:txBody>
      </p:sp>
      <p:sp>
        <p:nvSpPr>
          <p:cNvPr id="267" name="Google Shape;267;p15"/>
          <p:cNvSpPr/>
          <p:nvPr/>
        </p:nvSpPr>
        <p:spPr>
          <a:xfrm>
            <a:off x="3660911" y="5374525"/>
            <a:ext cx="614240" cy="318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i="0" u="none" strike="noStrike" cap="none" dirty="0">
                <a:solidFill>
                  <a:srgbClr val="666666"/>
                </a:solidFill>
              </a:rPr>
              <a:t>«component»</a:t>
            </a:r>
            <a:endParaRPr sz="4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i="0" u="none" strike="noStrike" cap="none" dirty="0"/>
              <a:t>Pedido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i="0" u="none" strike="noStrike" cap="none" dirty="0"/>
              <a:t>Controller</a:t>
            </a:r>
            <a:endParaRPr sz="600" i="0" u="none" strike="noStrike" cap="none" dirty="0"/>
          </a:p>
        </p:txBody>
      </p:sp>
      <p:cxnSp>
        <p:nvCxnSpPr>
          <p:cNvPr id="268" name="Google Shape;268;p15"/>
          <p:cNvCxnSpPr/>
          <p:nvPr/>
        </p:nvCxnSpPr>
        <p:spPr>
          <a:xfrm>
            <a:off x="4279866" y="5630413"/>
            <a:ext cx="183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9" name="Google Shape;269;p15"/>
          <p:cNvSpPr/>
          <p:nvPr/>
        </p:nvSpPr>
        <p:spPr>
          <a:xfrm>
            <a:off x="4468633" y="5593779"/>
            <a:ext cx="37684" cy="73385"/>
          </a:xfrm>
          <a:custGeom>
            <a:avLst/>
            <a:gdLst/>
            <a:ahLst/>
            <a:cxnLst/>
            <a:rect l="l" t="t" r="r" b="b"/>
            <a:pathLst>
              <a:path w="323" h="629" extrusionOk="0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5"/>
          <p:cNvSpPr/>
          <p:nvPr/>
        </p:nvSpPr>
        <p:spPr>
          <a:xfrm>
            <a:off x="4480650" y="5393573"/>
            <a:ext cx="71700" cy="717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15"/>
          <p:cNvCxnSpPr/>
          <p:nvPr/>
        </p:nvCxnSpPr>
        <p:spPr>
          <a:xfrm>
            <a:off x="4279866" y="5429391"/>
            <a:ext cx="200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" name="Google Shape;272;p15"/>
          <p:cNvCxnSpPr>
            <a:cxnSpLocks/>
            <a:endCxn id="267" idx="1"/>
          </p:cNvCxnSpPr>
          <p:nvPr/>
        </p:nvCxnSpPr>
        <p:spPr>
          <a:xfrm>
            <a:off x="3128851" y="5311825"/>
            <a:ext cx="532060" cy="22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3" name="Google Shape;267;p15">
            <a:extLst>
              <a:ext uri="{FF2B5EF4-FFF2-40B4-BE49-F238E27FC236}">
                <a16:creationId xmlns:a16="http://schemas.microsoft.com/office/drawing/2014/main" id="{FF7BCB91-EEC9-4CBB-AFCF-2B125FF086FD}"/>
              </a:ext>
            </a:extLst>
          </p:cNvPr>
          <p:cNvSpPr/>
          <p:nvPr/>
        </p:nvSpPr>
        <p:spPr>
          <a:xfrm>
            <a:off x="3971881" y="1282430"/>
            <a:ext cx="814266" cy="318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i="0" u="none" strike="noStrike" cap="none" dirty="0">
                <a:solidFill>
                  <a:srgbClr val="666666"/>
                </a:solidFill>
              </a:rPr>
              <a:t>«component»</a:t>
            </a:r>
            <a:endParaRPr sz="4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i="0" u="none" strike="noStrike" cap="none" dirty="0"/>
              <a:t>BuscaProdutosController</a:t>
            </a:r>
            <a:endParaRPr sz="600" b="1" i="0" u="none" strike="noStrike" cap="none" dirty="0"/>
          </a:p>
        </p:txBody>
      </p:sp>
      <p:cxnSp>
        <p:nvCxnSpPr>
          <p:cNvPr id="94" name="Google Shape;268;p15">
            <a:extLst>
              <a:ext uri="{FF2B5EF4-FFF2-40B4-BE49-F238E27FC236}">
                <a16:creationId xmlns:a16="http://schemas.microsoft.com/office/drawing/2014/main" id="{557325CD-C975-4112-AEEA-FB18AC3A347E}"/>
              </a:ext>
            </a:extLst>
          </p:cNvPr>
          <p:cNvCxnSpPr/>
          <p:nvPr/>
        </p:nvCxnSpPr>
        <p:spPr>
          <a:xfrm>
            <a:off x="4788291" y="1535937"/>
            <a:ext cx="183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269;p15">
            <a:extLst>
              <a:ext uri="{FF2B5EF4-FFF2-40B4-BE49-F238E27FC236}">
                <a16:creationId xmlns:a16="http://schemas.microsoft.com/office/drawing/2014/main" id="{1CED8630-4F81-487F-BB37-E29940DA7752}"/>
              </a:ext>
            </a:extLst>
          </p:cNvPr>
          <p:cNvSpPr/>
          <p:nvPr/>
        </p:nvSpPr>
        <p:spPr>
          <a:xfrm>
            <a:off x="4977058" y="1499303"/>
            <a:ext cx="37684" cy="73385"/>
          </a:xfrm>
          <a:custGeom>
            <a:avLst/>
            <a:gdLst/>
            <a:ahLst/>
            <a:cxnLst/>
            <a:rect l="l" t="t" r="r" b="b"/>
            <a:pathLst>
              <a:path w="323" h="629" extrusionOk="0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270;p15">
            <a:extLst>
              <a:ext uri="{FF2B5EF4-FFF2-40B4-BE49-F238E27FC236}">
                <a16:creationId xmlns:a16="http://schemas.microsoft.com/office/drawing/2014/main" id="{0C95B3B5-FA9E-45FA-9CAF-5B24EDFB8627}"/>
              </a:ext>
            </a:extLst>
          </p:cNvPr>
          <p:cNvSpPr/>
          <p:nvPr/>
        </p:nvSpPr>
        <p:spPr>
          <a:xfrm>
            <a:off x="4989075" y="1299097"/>
            <a:ext cx="71700" cy="717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7" name="Google Shape;271;p15">
            <a:extLst>
              <a:ext uri="{FF2B5EF4-FFF2-40B4-BE49-F238E27FC236}">
                <a16:creationId xmlns:a16="http://schemas.microsoft.com/office/drawing/2014/main" id="{EF2A6012-9E0A-4186-9B16-941958ACBBE8}"/>
              </a:ext>
            </a:extLst>
          </p:cNvPr>
          <p:cNvCxnSpPr/>
          <p:nvPr/>
        </p:nvCxnSpPr>
        <p:spPr>
          <a:xfrm>
            <a:off x="4788291" y="1334915"/>
            <a:ext cx="200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272;p15">
            <a:extLst>
              <a:ext uri="{FF2B5EF4-FFF2-40B4-BE49-F238E27FC236}">
                <a16:creationId xmlns:a16="http://schemas.microsoft.com/office/drawing/2014/main" id="{F236827F-1401-4413-84D8-61EDC84E34F1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3451532" y="1219730"/>
            <a:ext cx="520349" cy="22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9" name="Google Shape;267;p15">
            <a:extLst>
              <a:ext uri="{FF2B5EF4-FFF2-40B4-BE49-F238E27FC236}">
                <a16:creationId xmlns:a16="http://schemas.microsoft.com/office/drawing/2014/main" id="{1CD6D5F3-F1DA-4CCD-8B2C-A55F7B3AE136}"/>
              </a:ext>
            </a:extLst>
          </p:cNvPr>
          <p:cNvSpPr/>
          <p:nvPr/>
        </p:nvSpPr>
        <p:spPr>
          <a:xfrm>
            <a:off x="3494411" y="3556452"/>
            <a:ext cx="592425" cy="318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i="0" u="none" strike="noStrike" cap="none" dirty="0">
                <a:solidFill>
                  <a:srgbClr val="666666"/>
                </a:solidFill>
              </a:rPr>
              <a:t>«component»</a:t>
            </a:r>
            <a:endParaRPr sz="4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i="0" u="none" strike="noStrike" cap="none" dirty="0"/>
              <a:t>Produto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i="0" u="none" strike="noStrike" cap="none" dirty="0"/>
              <a:t>Controller</a:t>
            </a:r>
            <a:endParaRPr sz="600" i="0" u="none" strike="noStrike" cap="none" dirty="0"/>
          </a:p>
        </p:txBody>
      </p:sp>
      <p:cxnSp>
        <p:nvCxnSpPr>
          <p:cNvPr id="100" name="Google Shape;268;p15">
            <a:extLst>
              <a:ext uri="{FF2B5EF4-FFF2-40B4-BE49-F238E27FC236}">
                <a16:creationId xmlns:a16="http://schemas.microsoft.com/office/drawing/2014/main" id="{46284C00-5189-43C2-9529-A30E067F903C}"/>
              </a:ext>
            </a:extLst>
          </p:cNvPr>
          <p:cNvCxnSpPr/>
          <p:nvPr/>
        </p:nvCxnSpPr>
        <p:spPr>
          <a:xfrm>
            <a:off x="4091551" y="3809959"/>
            <a:ext cx="183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Google Shape;269;p15">
            <a:extLst>
              <a:ext uri="{FF2B5EF4-FFF2-40B4-BE49-F238E27FC236}">
                <a16:creationId xmlns:a16="http://schemas.microsoft.com/office/drawing/2014/main" id="{C3902A47-EDF8-4A12-B2E6-C499185B6D34}"/>
              </a:ext>
            </a:extLst>
          </p:cNvPr>
          <p:cNvSpPr/>
          <p:nvPr/>
        </p:nvSpPr>
        <p:spPr>
          <a:xfrm>
            <a:off x="4280318" y="3773325"/>
            <a:ext cx="37684" cy="73385"/>
          </a:xfrm>
          <a:custGeom>
            <a:avLst/>
            <a:gdLst/>
            <a:ahLst/>
            <a:cxnLst/>
            <a:rect l="l" t="t" r="r" b="b"/>
            <a:pathLst>
              <a:path w="323" h="629" extrusionOk="0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270;p15">
            <a:extLst>
              <a:ext uri="{FF2B5EF4-FFF2-40B4-BE49-F238E27FC236}">
                <a16:creationId xmlns:a16="http://schemas.microsoft.com/office/drawing/2014/main" id="{9A468332-A396-4FB2-B972-200DFC0A9464}"/>
              </a:ext>
            </a:extLst>
          </p:cNvPr>
          <p:cNvSpPr/>
          <p:nvPr/>
        </p:nvSpPr>
        <p:spPr>
          <a:xfrm>
            <a:off x="4292335" y="3573119"/>
            <a:ext cx="71700" cy="717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3" name="Google Shape;271;p15">
            <a:extLst>
              <a:ext uri="{FF2B5EF4-FFF2-40B4-BE49-F238E27FC236}">
                <a16:creationId xmlns:a16="http://schemas.microsoft.com/office/drawing/2014/main" id="{89FCE0FB-6FFB-4550-B46E-55FE47B01282}"/>
              </a:ext>
            </a:extLst>
          </p:cNvPr>
          <p:cNvCxnSpPr/>
          <p:nvPr/>
        </p:nvCxnSpPr>
        <p:spPr>
          <a:xfrm>
            <a:off x="4091551" y="3608937"/>
            <a:ext cx="200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272;p15">
            <a:extLst>
              <a:ext uri="{FF2B5EF4-FFF2-40B4-BE49-F238E27FC236}">
                <a16:creationId xmlns:a16="http://schemas.microsoft.com/office/drawing/2014/main" id="{B7A84956-8CB6-4460-A728-4FA62F5D3EB9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2940536" y="3493752"/>
            <a:ext cx="553875" cy="22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6" name="Google Shape;267;p15">
            <a:extLst>
              <a:ext uri="{FF2B5EF4-FFF2-40B4-BE49-F238E27FC236}">
                <a16:creationId xmlns:a16="http://schemas.microsoft.com/office/drawing/2014/main" id="{5002D415-8244-4CE6-8D7C-162239C3BBB6}"/>
              </a:ext>
            </a:extLst>
          </p:cNvPr>
          <p:cNvSpPr/>
          <p:nvPr/>
        </p:nvSpPr>
        <p:spPr>
          <a:xfrm>
            <a:off x="3604713" y="7344889"/>
            <a:ext cx="626768" cy="318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i="0" u="none" strike="noStrike" cap="none" dirty="0">
                <a:solidFill>
                  <a:srgbClr val="666666"/>
                </a:solidFill>
              </a:rPr>
              <a:t>«component»</a:t>
            </a:r>
            <a:endParaRPr sz="4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i="0" u="none" strike="noStrike" cap="none" dirty="0"/>
              <a:t>Pagamento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/>
              <a:t>Controller</a:t>
            </a:r>
            <a:endParaRPr sz="600" i="0" u="none" strike="noStrike" cap="none" dirty="0"/>
          </a:p>
        </p:txBody>
      </p:sp>
      <p:cxnSp>
        <p:nvCxnSpPr>
          <p:cNvPr id="107" name="Google Shape;268;p15">
            <a:extLst>
              <a:ext uri="{FF2B5EF4-FFF2-40B4-BE49-F238E27FC236}">
                <a16:creationId xmlns:a16="http://schemas.microsoft.com/office/drawing/2014/main" id="{5CAEB552-0E19-42B6-A8EC-28ECD528D0BD}"/>
              </a:ext>
            </a:extLst>
          </p:cNvPr>
          <p:cNvCxnSpPr/>
          <p:nvPr/>
        </p:nvCxnSpPr>
        <p:spPr>
          <a:xfrm>
            <a:off x="4228829" y="7600777"/>
            <a:ext cx="183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269;p15">
            <a:extLst>
              <a:ext uri="{FF2B5EF4-FFF2-40B4-BE49-F238E27FC236}">
                <a16:creationId xmlns:a16="http://schemas.microsoft.com/office/drawing/2014/main" id="{27B42F60-6663-4A3C-A3A7-8272C44CD6F3}"/>
              </a:ext>
            </a:extLst>
          </p:cNvPr>
          <p:cNvSpPr/>
          <p:nvPr/>
        </p:nvSpPr>
        <p:spPr>
          <a:xfrm>
            <a:off x="4417596" y="7564143"/>
            <a:ext cx="37684" cy="73385"/>
          </a:xfrm>
          <a:custGeom>
            <a:avLst/>
            <a:gdLst/>
            <a:ahLst/>
            <a:cxnLst/>
            <a:rect l="l" t="t" r="r" b="b"/>
            <a:pathLst>
              <a:path w="323" h="629" extrusionOk="0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270;p15">
            <a:extLst>
              <a:ext uri="{FF2B5EF4-FFF2-40B4-BE49-F238E27FC236}">
                <a16:creationId xmlns:a16="http://schemas.microsoft.com/office/drawing/2014/main" id="{00DF43DE-3976-44D6-AA34-906E75EB748D}"/>
              </a:ext>
            </a:extLst>
          </p:cNvPr>
          <p:cNvSpPr/>
          <p:nvPr/>
        </p:nvSpPr>
        <p:spPr>
          <a:xfrm>
            <a:off x="4429613" y="7363937"/>
            <a:ext cx="71700" cy="717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" name="Google Shape;271;p15">
            <a:extLst>
              <a:ext uri="{FF2B5EF4-FFF2-40B4-BE49-F238E27FC236}">
                <a16:creationId xmlns:a16="http://schemas.microsoft.com/office/drawing/2014/main" id="{AC1DC860-2F03-487F-98A8-E504E66D85DB}"/>
              </a:ext>
            </a:extLst>
          </p:cNvPr>
          <p:cNvCxnSpPr/>
          <p:nvPr/>
        </p:nvCxnSpPr>
        <p:spPr>
          <a:xfrm>
            <a:off x="4228829" y="7399755"/>
            <a:ext cx="200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272;p15">
            <a:extLst>
              <a:ext uri="{FF2B5EF4-FFF2-40B4-BE49-F238E27FC236}">
                <a16:creationId xmlns:a16="http://schemas.microsoft.com/office/drawing/2014/main" id="{D6F51C37-6A95-4787-9313-B46DB7238F01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3027813" y="7282189"/>
            <a:ext cx="576900" cy="22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"/>
          <p:cNvSpPr/>
          <p:nvPr/>
        </p:nvSpPr>
        <p:spPr>
          <a:xfrm>
            <a:off x="2928483" y="495300"/>
            <a:ext cx="2115300" cy="61882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6"/>
          <p:cNvSpPr/>
          <p:nvPr/>
        </p:nvSpPr>
        <p:spPr>
          <a:xfrm>
            <a:off x="456108" y="495300"/>
            <a:ext cx="2115300" cy="61882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6"/>
          <p:cNvSpPr/>
          <p:nvPr/>
        </p:nvSpPr>
        <p:spPr>
          <a:xfrm>
            <a:off x="657619" y="1046908"/>
            <a:ext cx="1204861" cy="463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 dirty="0">
                <a:solidFill>
                  <a:srgbClr val="666666"/>
                </a:solidFill>
              </a:rPr>
              <a:t>«component»</a:t>
            </a:r>
            <a:endParaRPr sz="8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BuscaProdutosController</a:t>
            </a:r>
            <a:endParaRPr sz="1000" i="0" u="none" strike="noStrike" cap="non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D6ACF7-99C8-4FC7-A7DF-07761B8420E3}"/>
              </a:ext>
            </a:extLst>
          </p:cNvPr>
          <p:cNvGrpSpPr/>
          <p:nvPr/>
        </p:nvGrpSpPr>
        <p:grpSpPr>
          <a:xfrm>
            <a:off x="1874693" y="1128086"/>
            <a:ext cx="307655" cy="99700"/>
            <a:chOff x="1862738" y="1105281"/>
            <a:chExt cx="307655" cy="99700"/>
          </a:xfrm>
        </p:grpSpPr>
        <p:cxnSp>
          <p:nvCxnSpPr>
            <p:cNvPr id="281" name="Google Shape;281;p16"/>
            <p:cNvCxnSpPr/>
            <p:nvPr/>
          </p:nvCxnSpPr>
          <p:spPr>
            <a:xfrm>
              <a:off x="1862738" y="1155052"/>
              <a:ext cx="249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2" name="Google Shape;282;p16"/>
            <p:cNvSpPr/>
            <p:nvPr/>
          </p:nvSpPr>
          <p:spPr>
            <a:xfrm>
              <a:off x="2119196" y="1105281"/>
              <a:ext cx="51197" cy="99700"/>
            </a:xfrm>
            <a:custGeom>
              <a:avLst/>
              <a:gdLst/>
              <a:ahLst/>
              <a:cxnLst/>
              <a:rect l="l" t="t" r="r" b="b"/>
              <a:pathLst>
                <a:path w="323" h="629" extrusionOk="0">
                  <a:moveTo>
                    <a:pt x="320" y="0"/>
                  </a:moveTo>
                  <a:lnTo>
                    <a:pt x="319" y="1"/>
                  </a:lnTo>
                  <a:cubicBezTo>
                    <a:pt x="319" y="1"/>
                    <a:pt x="318" y="1"/>
                    <a:pt x="318" y="2"/>
                  </a:cubicBezTo>
                  <a:cubicBezTo>
                    <a:pt x="317" y="3"/>
                    <a:pt x="317" y="3"/>
                    <a:pt x="317" y="4"/>
                  </a:cubicBezTo>
                  <a:lnTo>
                    <a:pt x="317" y="7"/>
                  </a:lnTo>
                  <a:cubicBezTo>
                    <a:pt x="316" y="7"/>
                    <a:pt x="315" y="7"/>
                    <a:pt x="314" y="7"/>
                  </a:cubicBezTo>
                  <a:cubicBezTo>
                    <a:pt x="271" y="7"/>
                    <a:pt x="230" y="15"/>
                    <a:pt x="192" y="30"/>
                  </a:cubicBezTo>
                  <a:cubicBezTo>
                    <a:pt x="156" y="45"/>
                    <a:pt x="123" y="68"/>
                    <a:pt x="95" y="95"/>
                  </a:cubicBezTo>
                  <a:cubicBezTo>
                    <a:pt x="68" y="123"/>
                    <a:pt x="45" y="156"/>
                    <a:pt x="30" y="192"/>
                  </a:cubicBezTo>
                  <a:cubicBezTo>
                    <a:pt x="15" y="230"/>
                    <a:pt x="7" y="271"/>
                    <a:pt x="7" y="314"/>
                  </a:cubicBezTo>
                  <a:cubicBezTo>
                    <a:pt x="7" y="357"/>
                    <a:pt x="15" y="398"/>
                    <a:pt x="30" y="436"/>
                  </a:cubicBezTo>
                  <a:cubicBezTo>
                    <a:pt x="45" y="473"/>
                    <a:pt x="68" y="506"/>
                    <a:pt x="95" y="533"/>
                  </a:cubicBezTo>
                  <a:cubicBezTo>
                    <a:pt x="123" y="560"/>
                    <a:pt x="156" y="583"/>
                    <a:pt x="192" y="598"/>
                  </a:cubicBezTo>
                  <a:cubicBezTo>
                    <a:pt x="230" y="613"/>
                    <a:pt x="271" y="622"/>
                    <a:pt x="314" y="622"/>
                  </a:cubicBezTo>
                  <a:cubicBezTo>
                    <a:pt x="315" y="622"/>
                    <a:pt x="316" y="622"/>
                    <a:pt x="317" y="622"/>
                  </a:cubicBezTo>
                  <a:lnTo>
                    <a:pt x="317" y="628"/>
                  </a:lnTo>
                  <a:cubicBezTo>
                    <a:pt x="316" y="628"/>
                    <a:pt x="315" y="628"/>
                    <a:pt x="314" y="628"/>
                  </a:cubicBezTo>
                  <a:cubicBezTo>
                    <a:pt x="270" y="628"/>
                    <a:pt x="228" y="620"/>
                    <a:pt x="190" y="604"/>
                  </a:cubicBezTo>
                  <a:cubicBezTo>
                    <a:pt x="152" y="589"/>
                    <a:pt x="118" y="566"/>
                    <a:pt x="90" y="538"/>
                  </a:cubicBezTo>
                  <a:cubicBezTo>
                    <a:pt x="62" y="510"/>
                    <a:pt x="39" y="476"/>
                    <a:pt x="24" y="438"/>
                  </a:cubicBezTo>
                  <a:cubicBezTo>
                    <a:pt x="9" y="400"/>
                    <a:pt x="0" y="358"/>
                    <a:pt x="0" y="314"/>
                  </a:cubicBezTo>
                  <a:cubicBezTo>
                    <a:pt x="0" y="270"/>
                    <a:pt x="9" y="228"/>
                    <a:pt x="24" y="190"/>
                  </a:cubicBezTo>
                  <a:cubicBezTo>
                    <a:pt x="39" y="152"/>
                    <a:pt x="62" y="118"/>
                    <a:pt x="90" y="90"/>
                  </a:cubicBezTo>
                  <a:cubicBezTo>
                    <a:pt x="118" y="62"/>
                    <a:pt x="152" y="39"/>
                    <a:pt x="190" y="24"/>
                  </a:cubicBezTo>
                  <a:cubicBezTo>
                    <a:pt x="228" y="9"/>
                    <a:pt x="270" y="0"/>
                    <a:pt x="314" y="0"/>
                  </a:cubicBezTo>
                  <a:cubicBezTo>
                    <a:pt x="316" y="0"/>
                    <a:pt x="319" y="0"/>
                    <a:pt x="322" y="0"/>
                  </a:cubicBezTo>
                  <a:lnTo>
                    <a:pt x="320" y="0"/>
                  </a:lnTo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DE60B6-D4FF-4978-834E-0647A38625B1}"/>
              </a:ext>
            </a:extLst>
          </p:cNvPr>
          <p:cNvGrpSpPr/>
          <p:nvPr/>
        </p:nvGrpSpPr>
        <p:grpSpPr>
          <a:xfrm>
            <a:off x="1861964" y="1340863"/>
            <a:ext cx="370284" cy="97500"/>
            <a:chOff x="1826375" y="1590661"/>
            <a:chExt cx="370284" cy="97500"/>
          </a:xfrm>
        </p:grpSpPr>
        <p:sp>
          <p:nvSpPr>
            <p:cNvPr id="284" name="Google Shape;284;p16"/>
            <p:cNvSpPr/>
            <p:nvPr/>
          </p:nvSpPr>
          <p:spPr>
            <a:xfrm>
              <a:off x="2099159" y="1590661"/>
              <a:ext cx="97500" cy="975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5" name="Google Shape;285;p16"/>
            <p:cNvCxnSpPr/>
            <p:nvPr/>
          </p:nvCxnSpPr>
          <p:spPr>
            <a:xfrm>
              <a:off x="1826375" y="1639321"/>
              <a:ext cx="2727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86" name="Google Shape;286;p16"/>
          <p:cNvSpPr txBox="1"/>
          <p:nvPr/>
        </p:nvSpPr>
        <p:spPr>
          <a:xfrm>
            <a:off x="2556543" y="692764"/>
            <a:ext cx="470022" cy="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 dirty="0">
                <a:solidFill>
                  <a:srgbClr val="FF0000"/>
                </a:solidFill>
              </a:rPr>
              <a:t>IBusca</a:t>
            </a:r>
            <a:endParaRPr sz="600" strike="noStrike" dirty="0">
              <a:solidFill>
                <a:srgbClr val="FF0000"/>
              </a:solidFill>
            </a:endParaRPr>
          </a:p>
        </p:txBody>
      </p:sp>
      <p:sp>
        <p:nvSpPr>
          <p:cNvPr id="287" name="Google Shape;287;p16"/>
          <p:cNvSpPr/>
          <p:nvPr/>
        </p:nvSpPr>
        <p:spPr>
          <a:xfrm>
            <a:off x="3505083" y="1660325"/>
            <a:ext cx="1287287" cy="432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666666"/>
                </a:solidFill>
              </a:rPr>
              <a:t>«component»</a:t>
            </a:r>
            <a:endParaRPr sz="8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tx1"/>
                </a:solidFill>
              </a:rPr>
              <a:t>ResultadosBusca</a:t>
            </a:r>
            <a:endParaRPr sz="1000" b="1" dirty="0">
              <a:solidFill>
                <a:schemeClr val="tx1"/>
              </a:solidFill>
            </a:endParaRPr>
          </a:p>
        </p:txBody>
      </p:sp>
      <p:grpSp>
        <p:nvGrpSpPr>
          <p:cNvPr id="288" name="Google Shape;288;p16"/>
          <p:cNvGrpSpPr/>
          <p:nvPr/>
        </p:nvGrpSpPr>
        <p:grpSpPr>
          <a:xfrm>
            <a:off x="3292742" y="1932368"/>
            <a:ext cx="212401" cy="99702"/>
            <a:chOff x="4613040" y="5077440"/>
            <a:chExt cx="482400" cy="226440"/>
          </a:xfrm>
        </p:grpSpPr>
        <p:cxnSp>
          <p:nvCxnSpPr>
            <p:cNvPr id="289" name="Google Shape;289;p16"/>
            <p:cNvCxnSpPr/>
            <p:nvPr/>
          </p:nvCxnSpPr>
          <p:spPr>
            <a:xfrm rot="10800000">
              <a:off x="4745040" y="5190480"/>
              <a:ext cx="3504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0" name="Google Shape;290;p16"/>
            <p:cNvSpPr/>
            <p:nvPr/>
          </p:nvSpPr>
          <p:spPr>
            <a:xfrm>
              <a:off x="4613040" y="5077440"/>
              <a:ext cx="116280" cy="226440"/>
            </a:xfrm>
            <a:custGeom>
              <a:avLst/>
              <a:gdLst/>
              <a:ahLst/>
              <a:cxnLst/>
              <a:rect l="l" t="t" r="r" b="b"/>
              <a:pathLst>
                <a:path w="323" h="629" extrusionOk="0">
                  <a:moveTo>
                    <a:pt x="1" y="0"/>
                  </a:move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lnTo>
                    <a:pt x="4" y="7"/>
                  </a:lnTo>
                  <a:cubicBezTo>
                    <a:pt x="5" y="7"/>
                    <a:pt x="6" y="7"/>
                    <a:pt x="7" y="7"/>
                  </a:cubicBezTo>
                  <a:cubicBezTo>
                    <a:pt x="50" y="7"/>
                    <a:pt x="92" y="15"/>
                    <a:pt x="129" y="30"/>
                  </a:cubicBezTo>
                  <a:cubicBezTo>
                    <a:pt x="166" y="45"/>
                    <a:pt x="199" y="68"/>
                    <a:pt x="226" y="95"/>
                  </a:cubicBezTo>
                  <a:cubicBezTo>
                    <a:pt x="254" y="123"/>
                    <a:pt x="276" y="156"/>
                    <a:pt x="291" y="192"/>
                  </a:cubicBezTo>
                  <a:cubicBezTo>
                    <a:pt x="306" y="230"/>
                    <a:pt x="314" y="271"/>
                    <a:pt x="314" y="314"/>
                  </a:cubicBezTo>
                  <a:cubicBezTo>
                    <a:pt x="314" y="357"/>
                    <a:pt x="306" y="398"/>
                    <a:pt x="291" y="436"/>
                  </a:cubicBezTo>
                  <a:cubicBezTo>
                    <a:pt x="276" y="473"/>
                    <a:pt x="254" y="506"/>
                    <a:pt x="226" y="533"/>
                  </a:cubicBezTo>
                  <a:cubicBezTo>
                    <a:pt x="199" y="560"/>
                    <a:pt x="166" y="583"/>
                    <a:pt x="129" y="598"/>
                  </a:cubicBezTo>
                  <a:cubicBezTo>
                    <a:pt x="92" y="613"/>
                    <a:pt x="50" y="622"/>
                    <a:pt x="7" y="622"/>
                  </a:cubicBezTo>
                  <a:cubicBezTo>
                    <a:pt x="6" y="622"/>
                    <a:pt x="5" y="622"/>
                    <a:pt x="4" y="622"/>
                  </a:cubicBezTo>
                  <a:lnTo>
                    <a:pt x="4" y="628"/>
                  </a:lnTo>
                  <a:cubicBezTo>
                    <a:pt x="5" y="628"/>
                    <a:pt x="6" y="628"/>
                    <a:pt x="7" y="628"/>
                  </a:cubicBezTo>
                  <a:cubicBezTo>
                    <a:pt x="51" y="628"/>
                    <a:pt x="94" y="620"/>
                    <a:pt x="132" y="604"/>
                  </a:cubicBezTo>
                  <a:cubicBezTo>
                    <a:pt x="169" y="589"/>
                    <a:pt x="203" y="566"/>
                    <a:pt x="231" y="538"/>
                  </a:cubicBezTo>
                  <a:cubicBezTo>
                    <a:pt x="259" y="510"/>
                    <a:pt x="282" y="476"/>
                    <a:pt x="297" y="438"/>
                  </a:cubicBezTo>
                  <a:cubicBezTo>
                    <a:pt x="313" y="400"/>
                    <a:pt x="322" y="358"/>
                    <a:pt x="322" y="314"/>
                  </a:cubicBezTo>
                  <a:cubicBezTo>
                    <a:pt x="322" y="270"/>
                    <a:pt x="313" y="228"/>
                    <a:pt x="297" y="190"/>
                  </a:cubicBezTo>
                  <a:cubicBezTo>
                    <a:pt x="282" y="152"/>
                    <a:pt x="259" y="118"/>
                    <a:pt x="231" y="90"/>
                  </a:cubicBezTo>
                  <a:cubicBezTo>
                    <a:pt x="203" y="62"/>
                    <a:pt x="169" y="39"/>
                    <a:pt x="132" y="24"/>
                  </a:cubicBezTo>
                  <a:cubicBezTo>
                    <a:pt x="94" y="9"/>
                    <a:pt x="51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6"/>
          <p:cNvGrpSpPr/>
          <p:nvPr/>
        </p:nvGrpSpPr>
        <p:grpSpPr>
          <a:xfrm>
            <a:off x="3229841" y="1660368"/>
            <a:ext cx="275302" cy="97615"/>
            <a:chOff x="4470180" y="4459680"/>
            <a:chExt cx="625260" cy="221700"/>
          </a:xfrm>
        </p:grpSpPr>
        <p:sp>
          <p:nvSpPr>
            <p:cNvPr id="293" name="Google Shape;293;p16"/>
            <p:cNvSpPr/>
            <p:nvPr/>
          </p:nvSpPr>
          <p:spPr>
            <a:xfrm flipH="1">
              <a:off x="4470180" y="4459680"/>
              <a:ext cx="221700" cy="2217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16"/>
            <p:cNvCxnSpPr/>
            <p:nvPr/>
          </p:nvCxnSpPr>
          <p:spPr>
            <a:xfrm rot="10800000">
              <a:off x="4691940" y="4570200"/>
              <a:ext cx="4035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03" name="Google Shape;303;p16"/>
          <p:cNvSpPr txBox="1"/>
          <p:nvPr/>
        </p:nvSpPr>
        <p:spPr>
          <a:xfrm>
            <a:off x="778608" y="5855"/>
            <a:ext cx="1470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Controller</a:t>
            </a:r>
            <a:endParaRPr sz="2000" b="1" dirty="0"/>
          </a:p>
        </p:txBody>
      </p:sp>
      <p:sp>
        <p:nvSpPr>
          <p:cNvPr id="304" name="Google Shape;304;p16"/>
          <p:cNvSpPr txBox="1"/>
          <p:nvPr/>
        </p:nvSpPr>
        <p:spPr>
          <a:xfrm>
            <a:off x="3505083" y="-3558"/>
            <a:ext cx="9621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View</a:t>
            </a:r>
            <a:endParaRPr sz="2000" b="1" dirty="0"/>
          </a:p>
        </p:txBody>
      </p:sp>
      <p:sp>
        <p:nvSpPr>
          <p:cNvPr id="37" name="Google Shape;280;p16">
            <a:extLst>
              <a:ext uri="{FF2B5EF4-FFF2-40B4-BE49-F238E27FC236}">
                <a16:creationId xmlns:a16="http://schemas.microsoft.com/office/drawing/2014/main" id="{79595DC1-E1C5-45FA-9B59-22643FB105D3}"/>
              </a:ext>
            </a:extLst>
          </p:cNvPr>
          <p:cNvSpPr/>
          <p:nvPr/>
        </p:nvSpPr>
        <p:spPr>
          <a:xfrm>
            <a:off x="657103" y="5811705"/>
            <a:ext cx="987300" cy="463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 dirty="0">
                <a:solidFill>
                  <a:srgbClr val="666666"/>
                </a:solidFill>
              </a:rPr>
              <a:t>«component»</a:t>
            </a:r>
            <a:endParaRPr sz="8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Pagamento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 dirty="0"/>
              <a:t>Controller</a:t>
            </a:r>
            <a:endParaRPr sz="1000" i="0" u="none" strike="noStrike" cap="none" dirty="0"/>
          </a:p>
        </p:txBody>
      </p:sp>
      <p:cxnSp>
        <p:nvCxnSpPr>
          <p:cNvPr id="38" name="Google Shape;281;p16">
            <a:extLst>
              <a:ext uri="{FF2B5EF4-FFF2-40B4-BE49-F238E27FC236}">
                <a16:creationId xmlns:a16="http://schemas.microsoft.com/office/drawing/2014/main" id="{8E3377C6-637C-4FA6-B37A-D40DABF9E01D}"/>
              </a:ext>
            </a:extLst>
          </p:cNvPr>
          <p:cNvCxnSpPr/>
          <p:nvPr/>
        </p:nvCxnSpPr>
        <p:spPr>
          <a:xfrm>
            <a:off x="1644145" y="6165068"/>
            <a:ext cx="249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282;p16">
            <a:extLst>
              <a:ext uri="{FF2B5EF4-FFF2-40B4-BE49-F238E27FC236}">
                <a16:creationId xmlns:a16="http://schemas.microsoft.com/office/drawing/2014/main" id="{661941FE-5194-4296-8862-FABCA4B8A09B}"/>
              </a:ext>
            </a:extLst>
          </p:cNvPr>
          <p:cNvSpPr/>
          <p:nvPr/>
        </p:nvSpPr>
        <p:spPr>
          <a:xfrm>
            <a:off x="1900603" y="6115297"/>
            <a:ext cx="51197" cy="99700"/>
          </a:xfrm>
          <a:custGeom>
            <a:avLst/>
            <a:gdLst/>
            <a:ahLst/>
            <a:cxnLst/>
            <a:rect l="l" t="t" r="r" b="b"/>
            <a:pathLst>
              <a:path w="323" h="629" extrusionOk="0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284;p16">
            <a:extLst>
              <a:ext uri="{FF2B5EF4-FFF2-40B4-BE49-F238E27FC236}">
                <a16:creationId xmlns:a16="http://schemas.microsoft.com/office/drawing/2014/main" id="{9A991025-AAED-4A17-8142-03110E69CE59}"/>
              </a:ext>
            </a:extLst>
          </p:cNvPr>
          <p:cNvSpPr/>
          <p:nvPr/>
        </p:nvSpPr>
        <p:spPr>
          <a:xfrm>
            <a:off x="1916929" y="5843304"/>
            <a:ext cx="97500" cy="975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285;p16">
            <a:extLst>
              <a:ext uri="{FF2B5EF4-FFF2-40B4-BE49-F238E27FC236}">
                <a16:creationId xmlns:a16="http://schemas.microsoft.com/office/drawing/2014/main" id="{DB6FAB71-BD43-4C70-9F1B-D13D7965A747}"/>
              </a:ext>
            </a:extLst>
          </p:cNvPr>
          <p:cNvCxnSpPr/>
          <p:nvPr/>
        </p:nvCxnSpPr>
        <p:spPr>
          <a:xfrm>
            <a:off x="1644145" y="5891964"/>
            <a:ext cx="272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280;p16">
            <a:extLst>
              <a:ext uri="{FF2B5EF4-FFF2-40B4-BE49-F238E27FC236}">
                <a16:creationId xmlns:a16="http://schemas.microsoft.com/office/drawing/2014/main" id="{2AAC7126-23B3-44BE-BAB0-C2F5B6DC9568}"/>
              </a:ext>
            </a:extLst>
          </p:cNvPr>
          <p:cNvSpPr/>
          <p:nvPr/>
        </p:nvSpPr>
        <p:spPr>
          <a:xfrm>
            <a:off x="657103" y="4175911"/>
            <a:ext cx="987300" cy="463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 dirty="0">
                <a:solidFill>
                  <a:srgbClr val="666666"/>
                </a:solidFill>
              </a:rPr>
              <a:t>«component»</a:t>
            </a:r>
            <a:endParaRPr sz="8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Pedido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 dirty="0"/>
              <a:t>Controller</a:t>
            </a:r>
            <a:endParaRPr sz="1000" i="0" u="none" strike="noStrike" cap="none" dirty="0"/>
          </a:p>
        </p:txBody>
      </p:sp>
      <p:cxnSp>
        <p:nvCxnSpPr>
          <p:cNvPr id="43" name="Google Shape;281;p16">
            <a:extLst>
              <a:ext uri="{FF2B5EF4-FFF2-40B4-BE49-F238E27FC236}">
                <a16:creationId xmlns:a16="http://schemas.microsoft.com/office/drawing/2014/main" id="{D1847B5A-643C-45B0-9B46-AC8C069FE6A9}"/>
              </a:ext>
            </a:extLst>
          </p:cNvPr>
          <p:cNvCxnSpPr/>
          <p:nvPr/>
        </p:nvCxnSpPr>
        <p:spPr>
          <a:xfrm>
            <a:off x="1644145" y="4529274"/>
            <a:ext cx="249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282;p16">
            <a:extLst>
              <a:ext uri="{FF2B5EF4-FFF2-40B4-BE49-F238E27FC236}">
                <a16:creationId xmlns:a16="http://schemas.microsoft.com/office/drawing/2014/main" id="{5F5D5F75-A697-4477-B787-668ECD8F813F}"/>
              </a:ext>
            </a:extLst>
          </p:cNvPr>
          <p:cNvSpPr/>
          <p:nvPr/>
        </p:nvSpPr>
        <p:spPr>
          <a:xfrm>
            <a:off x="1900603" y="4479503"/>
            <a:ext cx="51197" cy="99700"/>
          </a:xfrm>
          <a:custGeom>
            <a:avLst/>
            <a:gdLst/>
            <a:ahLst/>
            <a:cxnLst/>
            <a:rect l="l" t="t" r="r" b="b"/>
            <a:pathLst>
              <a:path w="323" h="629" extrusionOk="0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84;p16">
            <a:extLst>
              <a:ext uri="{FF2B5EF4-FFF2-40B4-BE49-F238E27FC236}">
                <a16:creationId xmlns:a16="http://schemas.microsoft.com/office/drawing/2014/main" id="{0107C6A2-EFC7-4FD5-AF40-A157E040E292}"/>
              </a:ext>
            </a:extLst>
          </p:cNvPr>
          <p:cNvSpPr/>
          <p:nvPr/>
        </p:nvSpPr>
        <p:spPr>
          <a:xfrm>
            <a:off x="1916929" y="4207510"/>
            <a:ext cx="97500" cy="975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Google Shape;285;p16">
            <a:extLst>
              <a:ext uri="{FF2B5EF4-FFF2-40B4-BE49-F238E27FC236}">
                <a16:creationId xmlns:a16="http://schemas.microsoft.com/office/drawing/2014/main" id="{1C9E5FB4-06F5-4E6B-A7BF-64E884C386F5}"/>
              </a:ext>
            </a:extLst>
          </p:cNvPr>
          <p:cNvCxnSpPr/>
          <p:nvPr/>
        </p:nvCxnSpPr>
        <p:spPr>
          <a:xfrm>
            <a:off x="1644145" y="4256170"/>
            <a:ext cx="272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280;p16">
            <a:extLst>
              <a:ext uri="{FF2B5EF4-FFF2-40B4-BE49-F238E27FC236}">
                <a16:creationId xmlns:a16="http://schemas.microsoft.com/office/drawing/2014/main" id="{57BABFB4-1862-43E4-B577-B2B264C76842}"/>
              </a:ext>
            </a:extLst>
          </p:cNvPr>
          <p:cNvSpPr/>
          <p:nvPr/>
        </p:nvSpPr>
        <p:spPr>
          <a:xfrm>
            <a:off x="657619" y="2823268"/>
            <a:ext cx="987300" cy="463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 dirty="0">
                <a:solidFill>
                  <a:srgbClr val="666666"/>
                </a:solidFill>
              </a:rPr>
              <a:t>«component»</a:t>
            </a:r>
            <a:endParaRPr sz="8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Produto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 dirty="0"/>
              <a:t>Controller</a:t>
            </a:r>
            <a:endParaRPr sz="1000" i="0" u="none" strike="noStrike" cap="none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E5DE4C-6534-4A65-9893-34E49C9836DD}"/>
              </a:ext>
            </a:extLst>
          </p:cNvPr>
          <p:cNvGrpSpPr/>
          <p:nvPr/>
        </p:nvGrpSpPr>
        <p:grpSpPr>
          <a:xfrm>
            <a:off x="1644661" y="3126860"/>
            <a:ext cx="307655" cy="99700"/>
            <a:chOff x="1644661" y="3126860"/>
            <a:chExt cx="307655" cy="99700"/>
          </a:xfrm>
        </p:grpSpPr>
        <p:cxnSp>
          <p:nvCxnSpPr>
            <p:cNvPr id="48" name="Google Shape;281;p16">
              <a:extLst>
                <a:ext uri="{FF2B5EF4-FFF2-40B4-BE49-F238E27FC236}">
                  <a16:creationId xmlns:a16="http://schemas.microsoft.com/office/drawing/2014/main" id="{2E24E7A6-07CE-4661-9C86-6B2B0944EFF0}"/>
                </a:ext>
              </a:extLst>
            </p:cNvPr>
            <p:cNvCxnSpPr/>
            <p:nvPr/>
          </p:nvCxnSpPr>
          <p:spPr>
            <a:xfrm>
              <a:off x="1644661" y="3176631"/>
              <a:ext cx="249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9" name="Google Shape;282;p16">
              <a:extLst>
                <a:ext uri="{FF2B5EF4-FFF2-40B4-BE49-F238E27FC236}">
                  <a16:creationId xmlns:a16="http://schemas.microsoft.com/office/drawing/2014/main" id="{8962DD33-90A6-4EB6-A007-A56AA322E67A}"/>
                </a:ext>
              </a:extLst>
            </p:cNvPr>
            <p:cNvSpPr/>
            <p:nvPr/>
          </p:nvSpPr>
          <p:spPr>
            <a:xfrm>
              <a:off x="1901119" y="3126860"/>
              <a:ext cx="51197" cy="99700"/>
            </a:xfrm>
            <a:custGeom>
              <a:avLst/>
              <a:gdLst/>
              <a:ahLst/>
              <a:cxnLst/>
              <a:rect l="l" t="t" r="r" b="b"/>
              <a:pathLst>
                <a:path w="323" h="629" extrusionOk="0">
                  <a:moveTo>
                    <a:pt x="320" y="0"/>
                  </a:moveTo>
                  <a:lnTo>
                    <a:pt x="319" y="1"/>
                  </a:lnTo>
                  <a:cubicBezTo>
                    <a:pt x="319" y="1"/>
                    <a:pt x="318" y="1"/>
                    <a:pt x="318" y="2"/>
                  </a:cubicBezTo>
                  <a:cubicBezTo>
                    <a:pt x="317" y="3"/>
                    <a:pt x="317" y="3"/>
                    <a:pt x="317" y="4"/>
                  </a:cubicBezTo>
                  <a:lnTo>
                    <a:pt x="317" y="7"/>
                  </a:lnTo>
                  <a:cubicBezTo>
                    <a:pt x="316" y="7"/>
                    <a:pt x="315" y="7"/>
                    <a:pt x="314" y="7"/>
                  </a:cubicBezTo>
                  <a:cubicBezTo>
                    <a:pt x="271" y="7"/>
                    <a:pt x="230" y="15"/>
                    <a:pt x="192" y="30"/>
                  </a:cubicBezTo>
                  <a:cubicBezTo>
                    <a:pt x="156" y="45"/>
                    <a:pt x="123" y="68"/>
                    <a:pt x="95" y="95"/>
                  </a:cubicBezTo>
                  <a:cubicBezTo>
                    <a:pt x="68" y="123"/>
                    <a:pt x="45" y="156"/>
                    <a:pt x="30" y="192"/>
                  </a:cubicBezTo>
                  <a:cubicBezTo>
                    <a:pt x="15" y="230"/>
                    <a:pt x="7" y="271"/>
                    <a:pt x="7" y="314"/>
                  </a:cubicBezTo>
                  <a:cubicBezTo>
                    <a:pt x="7" y="357"/>
                    <a:pt x="15" y="398"/>
                    <a:pt x="30" y="436"/>
                  </a:cubicBezTo>
                  <a:cubicBezTo>
                    <a:pt x="45" y="473"/>
                    <a:pt x="68" y="506"/>
                    <a:pt x="95" y="533"/>
                  </a:cubicBezTo>
                  <a:cubicBezTo>
                    <a:pt x="123" y="560"/>
                    <a:pt x="156" y="583"/>
                    <a:pt x="192" y="598"/>
                  </a:cubicBezTo>
                  <a:cubicBezTo>
                    <a:pt x="230" y="613"/>
                    <a:pt x="271" y="622"/>
                    <a:pt x="314" y="622"/>
                  </a:cubicBezTo>
                  <a:cubicBezTo>
                    <a:pt x="315" y="622"/>
                    <a:pt x="316" y="622"/>
                    <a:pt x="317" y="622"/>
                  </a:cubicBezTo>
                  <a:lnTo>
                    <a:pt x="317" y="628"/>
                  </a:lnTo>
                  <a:cubicBezTo>
                    <a:pt x="316" y="628"/>
                    <a:pt x="315" y="628"/>
                    <a:pt x="314" y="628"/>
                  </a:cubicBezTo>
                  <a:cubicBezTo>
                    <a:pt x="270" y="628"/>
                    <a:pt x="228" y="620"/>
                    <a:pt x="190" y="604"/>
                  </a:cubicBezTo>
                  <a:cubicBezTo>
                    <a:pt x="152" y="589"/>
                    <a:pt x="118" y="566"/>
                    <a:pt x="90" y="538"/>
                  </a:cubicBezTo>
                  <a:cubicBezTo>
                    <a:pt x="62" y="510"/>
                    <a:pt x="39" y="476"/>
                    <a:pt x="24" y="438"/>
                  </a:cubicBezTo>
                  <a:cubicBezTo>
                    <a:pt x="9" y="400"/>
                    <a:pt x="0" y="358"/>
                    <a:pt x="0" y="314"/>
                  </a:cubicBezTo>
                  <a:cubicBezTo>
                    <a:pt x="0" y="270"/>
                    <a:pt x="9" y="228"/>
                    <a:pt x="24" y="190"/>
                  </a:cubicBezTo>
                  <a:cubicBezTo>
                    <a:pt x="39" y="152"/>
                    <a:pt x="62" y="118"/>
                    <a:pt x="90" y="90"/>
                  </a:cubicBezTo>
                  <a:cubicBezTo>
                    <a:pt x="118" y="62"/>
                    <a:pt x="152" y="39"/>
                    <a:pt x="190" y="24"/>
                  </a:cubicBezTo>
                  <a:cubicBezTo>
                    <a:pt x="228" y="9"/>
                    <a:pt x="270" y="0"/>
                    <a:pt x="314" y="0"/>
                  </a:cubicBezTo>
                  <a:cubicBezTo>
                    <a:pt x="316" y="0"/>
                    <a:pt x="319" y="0"/>
                    <a:pt x="322" y="0"/>
                  </a:cubicBezTo>
                  <a:lnTo>
                    <a:pt x="320" y="0"/>
                  </a:lnTo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5F6682-C30F-4485-AAAD-338B314D2919}"/>
              </a:ext>
            </a:extLst>
          </p:cNvPr>
          <p:cNvGrpSpPr/>
          <p:nvPr/>
        </p:nvGrpSpPr>
        <p:grpSpPr>
          <a:xfrm>
            <a:off x="1644661" y="2889811"/>
            <a:ext cx="370284" cy="97500"/>
            <a:chOff x="1644661" y="2889811"/>
            <a:chExt cx="370284" cy="97500"/>
          </a:xfrm>
        </p:grpSpPr>
        <p:sp>
          <p:nvSpPr>
            <p:cNvPr id="50" name="Google Shape;284;p16">
              <a:extLst>
                <a:ext uri="{FF2B5EF4-FFF2-40B4-BE49-F238E27FC236}">
                  <a16:creationId xmlns:a16="http://schemas.microsoft.com/office/drawing/2014/main" id="{BB36FC4C-CCEC-464D-A4DD-E901BF87F72C}"/>
                </a:ext>
              </a:extLst>
            </p:cNvPr>
            <p:cNvSpPr/>
            <p:nvPr/>
          </p:nvSpPr>
          <p:spPr>
            <a:xfrm>
              <a:off x="1917445" y="2889811"/>
              <a:ext cx="97500" cy="975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" name="Google Shape;285;p16">
              <a:extLst>
                <a:ext uri="{FF2B5EF4-FFF2-40B4-BE49-F238E27FC236}">
                  <a16:creationId xmlns:a16="http://schemas.microsoft.com/office/drawing/2014/main" id="{52B10C7C-DA72-4CFA-8B1A-A1838A2B27C9}"/>
                </a:ext>
              </a:extLst>
            </p:cNvPr>
            <p:cNvCxnSpPr/>
            <p:nvPr/>
          </p:nvCxnSpPr>
          <p:spPr>
            <a:xfrm>
              <a:off x="1644661" y="2938471"/>
              <a:ext cx="2727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2" name="Google Shape;287;p16">
            <a:extLst>
              <a:ext uri="{FF2B5EF4-FFF2-40B4-BE49-F238E27FC236}">
                <a16:creationId xmlns:a16="http://schemas.microsoft.com/office/drawing/2014/main" id="{6459889E-5212-44E6-A280-023AE8F8B560}"/>
              </a:ext>
            </a:extLst>
          </p:cNvPr>
          <p:cNvSpPr/>
          <p:nvPr/>
        </p:nvSpPr>
        <p:spPr>
          <a:xfrm>
            <a:off x="3505083" y="836945"/>
            <a:ext cx="1287287" cy="432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666666"/>
                </a:solidFill>
              </a:rPr>
              <a:t>«component»</a:t>
            </a:r>
            <a:endParaRPr sz="8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tx1"/>
                </a:solidFill>
              </a:rPr>
              <a:t>BuscaProdutos</a:t>
            </a:r>
            <a:endParaRPr sz="1000" b="1" dirty="0">
              <a:solidFill>
                <a:schemeClr val="tx1"/>
              </a:solidFill>
            </a:endParaRPr>
          </a:p>
        </p:txBody>
      </p:sp>
      <p:grpSp>
        <p:nvGrpSpPr>
          <p:cNvPr id="53" name="Google Shape;288;p16">
            <a:extLst>
              <a:ext uri="{FF2B5EF4-FFF2-40B4-BE49-F238E27FC236}">
                <a16:creationId xmlns:a16="http://schemas.microsoft.com/office/drawing/2014/main" id="{0F526E4B-8B82-476B-B834-2D354137ED9F}"/>
              </a:ext>
            </a:extLst>
          </p:cNvPr>
          <p:cNvGrpSpPr/>
          <p:nvPr/>
        </p:nvGrpSpPr>
        <p:grpSpPr>
          <a:xfrm>
            <a:off x="3292742" y="1108988"/>
            <a:ext cx="212401" cy="99702"/>
            <a:chOff x="4613040" y="5077440"/>
            <a:chExt cx="482400" cy="226440"/>
          </a:xfrm>
        </p:grpSpPr>
        <p:cxnSp>
          <p:nvCxnSpPr>
            <p:cNvPr id="54" name="Google Shape;289;p16">
              <a:extLst>
                <a:ext uri="{FF2B5EF4-FFF2-40B4-BE49-F238E27FC236}">
                  <a16:creationId xmlns:a16="http://schemas.microsoft.com/office/drawing/2014/main" id="{2DFE96A5-9288-4BF2-8352-C136E8B78550}"/>
                </a:ext>
              </a:extLst>
            </p:cNvPr>
            <p:cNvCxnSpPr/>
            <p:nvPr/>
          </p:nvCxnSpPr>
          <p:spPr>
            <a:xfrm rot="10800000">
              <a:off x="4745040" y="5190480"/>
              <a:ext cx="3504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5" name="Google Shape;290;p16">
              <a:extLst>
                <a:ext uri="{FF2B5EF4-FFF2-40B4-BE49-F238E27FC236}">
                  <a16:creationId xmlns:a16="http://schemas.microsoft.com/office/drawing/2014/main" id="{D7362206-28D2-4877-B177-9D49A52DA05B}"/>
                </a:ext>
              </a:extLst>
            </p:cNvPr>
            <p:cNvSpPr/>
            <p:nvPr/>
          </p:nvSpPr>
          <p:spPr>
            <a:xfrm>
              <a:off x="4613040" y="5077440"/>
              <a:ext cx="116280" cy="226440"/>
            </a:xfrm>
            <a:custGeom>
              <a:avLst/>
              <a:gdLst/>
              <a:ahLst/>
              <a:cxnLst/>
              <a:rect l="l" t="t" r="r" b="b"/>
              <a:pathLst>
                <a:path w="323" h="629" extrusionOk="0">
                  <a:moveTo>
                    <a:pt x="1" y="0"/>
                  </a:move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lnTo>
                    <a:pt x="4" y="7"/>
                  </a:lnTo>
                  <a:cubicBezTo>
                    <a:pt x="5" y="7"/>
                    <a:pt x="6" y="7"/>
                    <a:pt x="7" y="7"/>
                  </a:cubicBezTo>
                  <a:cubicBezTo>
                    <a:pt x="50" y="7"/>
                    <a:pt x="92" y="15"/>
                    <a:pt x="129" y="30"/>
                  </a:cubicBezTo>
                  <a:cubicBezTo>
                    <a:pt x="166" y="45"/>
                    <a:pt x="199" y="68"/>
                    <a:pt x="226" y="95"/>
                  </a:cubicBezTo>
                  <a:cubicBezTo>
                    <a:pt x="254" y="123"/>
                    <a:pt x="276" y="156"/>
                    <a:pt x="291" y="192"/>
                  </a:cubicBezTo>
                  <a:cubicBezTo>
                    <a:pt x="306" y="230"/>
                    <a:pt x="314" y="271"/>
                    <a:pt x="314" y="314"/>
                  </a:cubicBezTo>
                  <a:cubicBezTo>
                    <a:pt x="314" y="357"/>
                    <a:pt x="306" y="398"/>
                    <a:pt x="291" y="436"/>
                  </a:cubicBezTo>
                  <a:cubicBezTo>
                    <a:pt x="276" y="473"/>
                    <a:pt x="254" y="506"/>
                    <a:pt x="226" y="533"/>
                  </a:cubicBezTo>
                  <a:cubicBezTo>
                    <a:pt x="199" y="560"/>
                    <a:pt x="166" y="583"/>
                    <a:pt x="129" y="598"/>
                  </a:cubicBezTo>
                  <a:cubicBezTo>
                    <a:pt x="92" y="613"/>
                    <a:pt x="50" y="622"/>
                    <a:pt x="7" y="622"/>
                  </a:cubicBezTo>
                  <a:cubicBezTo>
                    <a:pt x="6" y="622"/>
                    <a:pt x="5" y="622"/>
                    <a:pt x="4" y="622"/>
                  </a:cubicBezTo>
                  <a:lnTo>
                    <a:pt x="4" y="628"/>
                  </a:lnTo>
                  <a:cubicBezTo>
                    <a:pt x="5" y="628"/>
                    <a:pt x="6" y="628"/>
                    <a:pt x="7" y="628"/>
                  </a:cubicBezTo>
                  <a:cubicBezTo>
                    <a:pt x="51" y="628"/>
                    <a:pt x="94" y="620"/>
                    <a:pt x="132" y="604"/>
                  </a:cubicBezTo>
                  <a:cubicBezTo>
                    <a:pt x="169" y="589"/>
                    <a:pt x="203" y="566"/>
                    <a:pt x="231" y="538"/>
                  </a:cubicBezTo>
                  <a:cubicBezTo>
                    <a:pt x="259" y="510"/>
                    <a:pt x="282" y="476"/>
                    <a:pt x="297" y="438"/>
                  </a:cubicBezTo>
                  <a:cubicBezTo>
                    <a:pt x="313" y="400"/>
                    <a:pt x="322" y="358"/>
                    <a:pt x="322" y="314"/>
                  </a:cubicBezTo>
                  <a:cubicBezTo>
                    <a:pt x="322" y="270"/>
                    <a:pt x="313" y="228"/>
                    <a:pt x="297" y="190"/>
                  </a:cubicBezTo>
                  <a:cubicBezTo>
                    <a:pt x="282" y="152"/>
                    <a:pt x="259" y="118"/>
                    <a:pt x="231" y="90"/>
                  </a:cubicBezTo>
                  <a:cubicBezTo>
                    <a:pt x="203" y="62"/>
                    <a:pt x="169" y="39"/>
                    <a:pt x="132" y="24"/>
                  </a:cubicBezTo>
                  <a:cubicBezTo>
                    <a:pt x="94" y="9"/>
                    <a:pt x="51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292;p16">
            <a:extLst>
              <a:ext uri="{FF2B5EF4-FFF2-40B4-BE49-F238E27FC236}">
                <a16:creationId xmlns:a16="http://schemas.microsoft.com/office/drawing/2014/main" id="{724D3CCD-7042-483C-A989-658BF01929E8}"/>
              </a:ext>
            </a:extLst>
          </p:cNvPr>
          <p:cNvGrpSpPr/>
          <p:nvPr/>
        </p:nvGrpSpPr>
        <p:grpSpPr>
          <a:xfrm>
            <a:off x="3229841" y="836988"/>
            <a:ext cx="275302" cy="97615"/>
            <a:chOff x="4470180" y="4459680"/>
            <a:chExt cx="625260" cy="221700"/>
          </a:xfrm>
        </p:grpSpPr>
        <p:sp>
          <p:nvSpPr>
            <p:cNvPr id="57" name="Google Shape;293;p16">
              <a:extLst>
                <a:ext uri="{FF2B5EF4-FFF2-40B4-BE49-F238E27FC236}">
                  <a16:creationId xmlns:a16="http://schemas.microsoft.com/office/drawing/2014/main" id="{2D5E5FA9-7060-4CA9-BA92-E90BF8EC482B}"/>
                </a:ext>
              </a:extLst>
            </p:cNvPr>
            <p:cNvSpPr/>
            <p:nvPr/>
          </p:nvSpPr>
          <p:spPr>
            <a:xfrm flipH="1">
              <a:off x="4470180" y="4459680"/>
              <a:ext cx="221700" cy="2217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" name="Google Shape;294;p16">
              <a:extLst>
                <a:ext uri="{FF2B5EF4-FFF2-40B4-BE49-F238E27FC236}">
                  <a16:creationId xmlns:a16="http://schemas.microsoft.com/office/drawing/2014/main" id="{3EF51F62-4A64-4885-926E-88E51A7A314D}"/>
                </a:ext>
              </a:extLst>
            </p:cNvPr>
            <p:cNvCxnSpPr/>
            <p:nvPr/>
          </p:nvCxnSpPr>
          <p:spPr>
            <a:xfrm rot="10800000">
              <a:off x="4691940" y="4570200"/>
              <a:ext cx="4035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0AA4D9B-DB54-4383-AB38-BBE46F3FA502}"/>
              </a:ext>
            </a:extLst>
          </p:cNvPr>
          <p:cNvCxnSpPr>
            <a:cxnSpLocks/>
            <a:stCxn id="57" idx="6"/>
          </p:cNvCxnSpPr>
          <p:nvPr/>
        </p:nvCxnSpPr>
        <p:spPr>
          <a:xfrm rot="10800000" flipV="1">
            <a:off x="2161585" y="885795"/>
            <a:ext cx="1068256" cy="292061"/>
          </a:xfrm>
          <a:prstGeom prst="bentConnector3">
            <a:avLst>
              <a:gd name="adj1" fmla="val 45638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129674F-633B-452F-B0E1-4C78C2A12EF3}"/>
              </a:ext>
            </a:extLst>
          </p:cNvPr>
          <p:cNvCxnSpPr>
            <a:stCxn id="284" idx="6"/>
          </p:cNvCxnSpPr>
          <p:nvPr/>
        </p:nvCxnSpPr>
        <p:spPr>
          <a:xfrm>
            <a:off x="2232248" y="1389613"/>
            <a:ext cx="1118613" cy="592527"/>
          </a:xfrm>
          <a:prstGeom prst="bentConnector3">
            <a:avLst>
              <a:gd name="adj1" fmla="val 46355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Google Shape;286;p16">
            <a:extLst>
              <a:ext uri="{FF2B5EF4-FFF2-40B4-BE49-F238E27FC236}">
                <a16:creationId xmlns:a16="http://schemas.microsoft.com/office/drawing/2014/main" id="{E8C23C60-5976-4645-AEB7-06660D3C6BD0}"/>
              </a:ext>
            </a:extLst>
          </p:cNvPr>
          <p:cNvSpPr txBox="1"/>
          <p:nvPr/>
        </p:nvSpPr>
        <p:spPr>
          <a:xfrm>
            <a:off x="2546607" y="1212184"/>
            <a:ext cx="470022" cy="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 dirty="0">
                <a:solidFill>
                  <a:srgbClr val="FF0000"/>
                </a:solidFill>
              </a:rPr>
              <a:t>IBusca</a:t>
            </a:r>
            <a:endParaRPr sz="600" strike="noStrike" dirty="0">
              <a:solidFill>
                <a:srgbClr val="FF0000"/>
              </a:solidFill>
            </a:endParaRPr>
          </a:p>
        </p:txBody>
      </p:sp>
      <p:sp>
        <p:nvSpPr>
          <p:cNvPr id="74" name="Google Shape;287;p16">
            <a:extLst>
              <a:ext uri="{FF2B5EF4-FFF2-40B4-BE49-F238E27FC236}">
                <a16:creationId xmlns:a16="http://schemas.microsoft.com/office/drawing/2014/main" id="{B21B4ED8-7907-4DBB-84E5-F838DEE21CA7}"/>
              </a:ext>
            </a:extLst>
          </p:cNvPr>
          <p:cNvSpPr/>
          <p:nvPr/>
        </p:nvSpPr>
        <p:spPr>
          <a:xfrm>
            <a:off x="3393473" y="2854867"/>
            <a:ext cx="1398897" cy="432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666666"/>
                </a:solidFill>
              </a:rPr>
              <a:t>«component»</a:t>
            </a:r>
            <a:endParaRPr sz="8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tx1"/>
                </a:solidFill>
              </a:rPr>
              <a:t>DetalhesProduto</a:t>
            </a:r>
            <a:endParaRPr sz="1000" b="1" dirty="0">
              <a:solidFill>
                <a:schemeClr val="tx1"/>
              </a:solidFill>
            </a:endParaRPr>
          </a:p>
        </p:txBody>
      </p:sp>
      <p:grpSp>
        <p:nvGrpSpPr>
          <p:cNvPr id="75" name="Google Shape;288;p16">
            <a:extLst>
              <a:ext uri="{FF2B5EF4-FFF2-40B4-BE49-F238E27FC236}">
                <a16:creationId xmlns:a16="http://schemas.microsoft.com/office/drawing/2014/main" id="{BB3FA569-B0E1-4E6A-A09E-46AFDD225B8D}"/>
              </a:ext>
            </a:extLst>
          </p:cNvPr>
          <p:cNvGrpSpPr/>
          <p:nvPr/>
        </p:nvGrpSpPr>
        <p:grpSpPr>
          <a:xfrm>
            <a:off x="3181132" y="3126910"/>
            <a:ext cx="212401" cy="99702"/>
            <a:chOff x="4613040" y="5077440"/>
            <a:chExt cx="482400" cy="226440"/>
          </a:xfrm>
        </p:grpSpPr>
        <p:cxnSp>
          <p:nvCxnSpPr>
            <p:cNvPr id="76" name="Google Shape;289;p16">
              <a:extLst>
                <a:ext uri="{FF2B5EF4-FFF2-40B4-BE49-F238E27FC236}">
                  <a16:creationId xmlns:a16="http://schemas.microsoft.com/office/drawing/2014/main" id="{9EA7C182-6214-4CB7-B615-6BD8863DE79E}"/>
                </a:ext>
              </a:extLst>
            </p:cNvPr>
            <p:cNvCxnSpPr/>
            <p:nvPr/>
          </p:nvCxnSpPr>
          <p:spPr>
            <a:xfrm rot="10800000">
              <a:off x="4745040" y="5190480"/>
              <a:ext cx="3504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7" name="Google Shape;290;p16">
              <a:extLst>
                <a:ext uri="{FF2B5EF4-FFF2-40B4-BE49-F238E27FC236}">
                  <a16:creationId xmlns:a16="http://schemas.microsoft.com/office/drawing/2014/main" id="{4251C817-5556-4C73-91BF-4655A6691FED}"/>
                </a:ext>
              </a:extLst>
            </p:cNvPr>
            <p:cNvSpPr/>
            <p:nvPr/>
          </p:nvSpPr>
          <p:spPr>
            <a:xfrm>
              <a:off x="4613040" y="5077440"/>
              <a:ext cx="116280" cy="226440"/>
            </a:xfrm>
            <a:custGeom>
              <a:avLst/>
              <a:gdLst/>
              <a:ahLst/>
              <a:cxnLst/>
              <a:rect l="l" t="t" r="r" b="b"/>
              <a:pathLst>
                <a:path w="323" h="629" extrusionOk="0">
                  <a:moveTo>
                    <a:pt x="1" y="0"/>
                  </a:move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lnTo>
                    <a:pt x="4" y="7"/>
                  </a:lnTo>
                  <a:cubicBezTo>
                    <a:pt x="5" y="7"/>
                    <a:pt x="6" y="7"/>
                    <a:pt x="7" y="7"/>
                  </a:cubicBezTo>
                  <a:cubicBezTo>
                    <a:pt x="50" y="7"/>
                    <a:pt x="92" y="15"/>
                    <a:pt x="129" y="30"/>
                  </a:cubicBezTo>
                  <a:cubicBezTo>
                    <a:pt x="166" y="45"/>
                    <a:pt x="199" y="68"/>
                    <a:pt x="226" y="95"/>
                  </a:cubicBezTo>
                  <a:cubicBezTo>
                    <a:pt x="254" y="123"/>
                    <a:pt x="276" y="156"/>
                    <a:pt x="291" y="192"/>
                  </a:cubicBezTo>
                  <a:cubicBezTo>
                    <a:pt x="306" y="230"/>
                    <a:pt x="314" y="271"/>
                    <a:pt x="314" y="314"/>
                  </a:cubicBezTo>
                  <a:cubicBezTo>
                    <a:pt x="314" y="357"/>
                    <a:pt x="306" y="398"/>
                    <a:pt x="291" y="436"/>
                  </a:cubicBezTo>
                  <a:cubicBezTo>
                    <a:pt x="276" y="473"/>
                    <a:pt x="254" y="506"/>
                    <a:pt x="226" y="533"/>
                  </a:cubicBezTo>
                  <a:cubicBezTo>
                    <a:pt x="199" y="560"/>
                    <a:pt x="166" y="583"/>
                    <a:pt x="129" y="598"/>
                  </a:cubicBezTo>
                  <a:cubicBezTo>
                    <a:pt x="92" y="613"/>
                    <a:pt x="50" y="622"/>
                    <a:pt x="7" y="622"/>
                  </a:cubicBezTo>
                  <a:cubicBezTo>
                    <a:pt x="6" y="622"/>
                    <a:pt x="5" y="622"/>
                    <a:pt x="4" y="622"/>
                  </a:cubicBezTo>
                  <a:lnTo>
                    <a:pt x="4" y="628"/>
                  </a:lnTo>
                  <a:cubicBezTo>
                    <a:pt x="5" y="628"/>
                    <a:pt x="6" y="628"/>
                    <a:pt x="7" y="628"/>
                  </a:cubicBezTo>
                  <a:cubicBezTo>
                    <a:pt x="51" y="628"/>
                    <a:pt x="94" y="620"/>
                    <a:pt x="132" y="604"/>
                  </a:cubicBezTo>
                  <a:cubicBezTo>
                    <a:pt x="169" y="589"/>
                    <a:pt x="203" y="566"/>
                    <a:pt x="231" y="538"/>
                  </a:cubicBezTo>
                  <a:cubicBezTo>
                    <a:pt x="259" y="510"/>
                    <a:pt x="282" y="476"/>
                    <a:pt x="297" y="438"/>
                  </a:cubicBezTo>
                  <a:cubicBezTo>
                    <a:pt x="313" y="400"/>
                    <a:pt x="322" y="358"/>
                    <a:pt x="322" y="314"/>
                  </a:cubicBezTo>
                  <a:cubicBezTo>
                    <a:pt x="322" y="270"/>
                    <a:pt x="313" y="228"/>
                    <a:pt x="297" y="190"/>
                  </a:cubicBezTo>
                  <a:cubicBezTo>
                    <a:pt x="282" y="152"/>
                    <a:pt x="259" y="118"/>
                    <a:pt x="231" y="90"/>
                  </a:cubicBezTo>
                  <a:cubicBezTo>
                    <a:pt x="203" y="62"/>
                    <a:pt x="169" y="39"/>
                    <a:pt x="132" y="24"/>
                  </a:cubicBezTo>
                  <a:cubicBezTo>
                    <a:pt x="94" y="9"/>
                    <a:pt x="51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292;p16">
            <a:extLst>
              <a:ext uri="{FF2B5EF4-FFF2-40B4-BE49-F238E27FC236}">
                <a16:creationId xmlns:a16="http://schemas.microsoft.com/office/drawing/2014/main" id="{EFAD1B18-0F98-4933-BE12-F31DEADF35C2}"/>
              </a:ext>
            </a:extLst>
          </p:cNvPr>
          <p:cNvGrpSpPr/>
          <p:nvPr/>
        </p:nvGrpSpPr>
        <p:grpSpPr>
          <a:xfrm>
            <a:off x="3118231" y="2901502"/>
            <a:ext cx="275302" cy="97615"/>
            <a:chOff x="4470180" y="4459680"/>
            <a:chExt cx="625260" cy="221700"/>
          </a:xfrm>
        </p:grpSpPr>
        <p:sp>
          <p:nvSpPr>
            <p:cNvPr id="79" name="Google Shape;293;p16">
              <a:extLst>
                <a:ext uri="{FF2B5EF4-FFF2-40B4-BE49-F238E27FC236}">
                  <a16:creationId xmlns:a16="http://schemas.microsoft.com/office/drawing/2014/main" id="{B9C87F9A-5367-4DF0-B597-58108992F1B8}"/>
                </a:ext>
              </a:extLst>
            </p:cNvPr>
            <p:cNvSpPr/>
            <p:nvPr/>
          </p:nvSpPr>
          <p:spPr>
            <a:xfrm flipH="1">
              <a:off x="4470180" y="4459680"/>
              <a:ext cx="221700" cy="2217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" name="Google Shape;294;p16">
              <a:extLst>
                <a:ext uri="{FF2B5EF4-FFF2-40B4-BE49-F238E27FC236}">
                  <a16:creationId xmlns:a16="http://schemas.microsoft.com/office/drawing/2014/main" id="{D44F69CF-A5C5-47C8-86EC-EBF947BF111C}"/>
                </a:ext>
              </a:extLst>
            </p:cNvPr>
            <p:cNvCxnSpPr/>
            <p:nvPr/>
          </p:nvCxnSpPr>
          <p:spPr>
            <a:xfrm rot="10800000">
              <a:off x="4691940" y="4570200"/>
              <a:ext cx="4035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728C493-AB9E-4E06-8B28-EB0D72620BEE}"/>
              </a:ext>
            </a:extLst>
          </p:cNvPr>
          <p:cNvCxnSpPr>
            <a:stCxn id="50" idx="6"/>
          </p:cNvCxnSpPr>
          <p:nvPr/>
        </p:nvCxnSpPr>
        <p:spPr>
          <a:xfrm>
            <a:off x="2014945" y="2938561"/>
            <a:ext cx="1224306" cy="238070"/>
          </a:xfrm>
          <a:prstGeom prst="bentConnector3">
            <a:avLst>
              <a:gd name="adj1" fmla="val 60941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Google Shape;286;p16">
            <a:extLst>
              <a:ext uri="{FF2B5EF4-FFF2-40B4-BE49-F238E27FC236}">
                <a16:creationId xmlns:a16="http://schemas.microsoft.com/office/drawing/2014/main" id="{B73AFCEC-B0A6-4293-90F3-370DCEDDC871}"/>
              </a:ext>
            </a:extLst>
          </p:cNvPr>
          <p:cNvSpPr txBox="1"/>
          <p:nvPr/>
        </p:nvSpPr>
        <p:spPr>
          <a:xfrm>
            <a:off x="2521410" y="2734997"/>
            <a:ext cx="470022" cy="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 dirty="0">
                <a:solidFill>
                  <a:srgbClr val="FF0000"/>
                </a:solidFill>
              </a:rPr>
              <a:t>IProduto</a:t>
            </a:r>
            <a:endParaRPr sz="600" strike="noStrike" dirty="0">
              <a:solidFill>
                <a:srgbClr val="FF0000"/>
              </a:solidFill>
            </a:endParaRPr>
          </a:p>
        </p:txBody>
      </p:sp>
      <p:sp>
        <p:nvSpPr>
          <p:cNvPr id="86" name="Google Shape;287;p16">
            <a:extLst>
              <a:ext uri="{FF2B5EF4-FFF2-40B4-BE49-F238E27FC236}">
                <a16:creationId xmlns:a16="http://schemas.microsoft.com/office/drawing/2014/main" id="{32E96EC0-D17D-4AC4-B91A-6B52CC0EA314}"/>
              </a:ext>
            </a:extLst>
          </p:cNvPr>
          <p:cNvSpPr/>
          <p:nvPr/>
        </p:nvSpPr>
        <p:spPr>
          <a:xfrm>
            <a:off x="3393473" y="3652259"/>
            <a:ext cx="1398897" cy="432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666666"/>
                </a:solidFill>
              </a:rPr>
              <a:t>«component»</a:t>
            </a:r>
            <a:endParaRPr sz="8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tx1"/>
                </a:solidFill>
              </a:rPr>
              <a:t>Carrinho</a:t>
            </a:r>
            <a:endParaRPr sz="1000" b="1" dirty="0">
              <a:solidFill>
                <a:schemeClr val="tx1"/>
              </a:solidFill>
            </a:endParaRPr>
          </a:p>
        </p:txBody>
      </p:sp>
      <p:grpSp>
        <p:nvGrpSpPr>
          <p:cNvPr id="87" name="Google Shape;288;p16">
            <a:extLst>
              <a:ext uri="{FF2B5EF4-FFF2-40B4-BE49-F238E27FC236}">
                <a16:creationId xmlns:a16="http://schemas.microsoft.com/office/drawing/2014/main" id="{0A0153E5-F3F7-49F3-B08C-D76D5CE891BA}"/>
              </a:ext>
            </a:extLst>
          </p:cNvPr>
          <p:cNvGrpSpPr/>
          <p:nvPr/>
        </p:nvGrpSpPr>
        <p:grpSpPr>
          <a:xfrm>
            <a:off x="3181132" y="3924302"/>
            <a:ext cx="212401" cy="99702"/>
            <a:chOff x="4613040" y="5077440"/>
            <a:chExt cx="482400" cy="226440"/>
          </a:xfrm>
        </p:grpSpPr>
        <p:cxnSp>
          <p:nvCxnSpPr>
            <p:cNvPr id="88" name="Google Shape;289;p16">
              <a:extLst>
                <a:ext uri="{FF2B5EF4-FFF2-40B4-BE49-F238E27FC236}">
                  <a16:creationId xmlns:a16="http://schemas.microsoft.com/office/drawing/2014/main" id="{1901E0FE-B8B7-4F48-8372-826F7FE0C080}"/>
                </a:ext>
              </a:extLst>
            </p:cNvPr>
            <p:cNvCxnSpPr/>
            <p:nvPr/>
          </p:nvCxnSpPr>
          <p:spPr>
            <a:xfrm rot="10800000">
              <a:off x="4745040" y="5190480"/>
              <a:ext cx="3504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9" name="Google Shape;290;p16">
              <a:extLst>
                <a:ext uri="{FF2B5EF4-FFF2-40B4-BE49-F238E27FC236}">
                  <a16:creationId xmlns:a16="http://schemas.microsoft.com/office/drawing/2014/main" id="{9EC0D0D3-582C-4791-8586-5BCC65A39031}"/>
                </a:ext>
              </a:extLst>
            </p:cNvPr>
            <p:cNvSpPr/>
            <p:nvPr/>
          </p:nvSpPr>
          <p:spPr>
            <a:xfrm>
              <a:off x="4613040" y="5077440"/>
              <a:ext cx="116280" cy="226440"/>
            </a:xfrm>
            <a:custGeom>
              <a:avLst/>
              <a:gdLst/>
              <a:ahLst/>
              <a:cxnLst/>
              <a:rect l="l" t="t" r="r" b="b"/>
              <a:pathLst>
                <a:path w="323" h="629" extrusionOk="0">
                  <a:moveTo>
                    <a:pt x="1" y="0"/>
                  </a:move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lnTo>
                    <a:pt x="4" y="7"/>
                  </a:lnTo>
                  <a:cubicBezTo>
                    <a:pt x="5" y="7"/>
                    <a:pt x="6" y="7"/>
                    <a:pt x="7" y="7"/>
                  </a:cubicBezTo>
                  <a:cubicBezTo>
                    <a:pt x="50" y="7"/>
                    <a:pt x="92" y="15"/>
                    <a:pt x="129" y="30"/>
                  </a:cubicBezTo>
                  <a:cubicBezTo>
                    <a:pt x="166" y="45"/>
                    <a:pt x="199" y="68"/>
                    <a:pt x="226" y="95"/>
                  </a:cubicBezTo>
                  <a:cubicBezTo>
                    <a:pt x="254" y="123"/>
                    <a:pt x="276" y="156"/>
                    <a:pt x="291" y="192"/>
                  </a:cubicBezTo>
                  <a:cubicBezTo>
                    <a:pt x="306" y="230"/>
                    <a:pt x="314" y="271"/>
                    <a:pt x="314" y="314"/>
                  </a:cubicBezTo>
                  <a:cubicBezTo>
                    <a:pt x="314" y="357"/>
                    <a:pt x="306" y="398"/>
                    <a:pt x="291" y="436"/>
                  </a:cubicBezTo>
                  <a:cubicBezTo>
                    <a:pt x="276" y="473"/>
                    <a:pt x="254" y="506"/>
                    <a:pt x="226" y="533"/>
                  </a:cubicBezTo>
                  <a:cubicBezTo>
                    <a:pt x="199" y="560"/>
                    <a:pt x="166" y="583"/>
                    <a:pt x="129" y="598"/>
                  </a:cubicBezTo>
                  <a:cubicBezTo>
                    <a:pt x="92" y="613"/>
                    <a:pt x="50" y="622"/>
                    <a:pt x="7" y="622"/>
                  </a:cubicBezTo>
                  <a:cubicBezTo>
                    <a:pt x="6" y="622"/>
                    <a:pt x="5" y="622"/>
                    <a:pt x="4" y="622"/>
                  </a:cubicBezTo>
                  <a:lnTo>
                    <a:pt x="4" y="628"/>
                  </a:lnTo>
                  <a:cubicBezTo>
                    <a:pt x="5" y="628"/>
                    <a:pt x="6" y="628"/>
                    <a:pt x="7" y="628"/>
                  </a:cubicBezTo>
                  <a:cubicBezTo>
                    <a:pt x="51" y="628"/>
                    <a:pt x="94" y="620"/>
                    <a:pt x="132" y="604"/>
                  </a:cubicBezTo>
                  <a:cubicBezTo>
                    <a:pt x="169" y="589"/>
                    <a:pt x="203" y="566"/>
                    <a:pt x="231" y="538"/>
                  </a:cubicBezTo>
                  <a:cubicBezTo>
                    <a:pt x="259" y="510"/>
                    <a:pt x="282" y="476"/>
                    <a:pt x="297" y="438"/>
                  </a:cubicBezTo>
                  <a:cubicBezTo>
                    <a:pt x="313" y="400"/>
                    <a:pt x="322" y="358"/>
                    <a:pt x="322" y="314"/>
                  </a:cubicBezTo>
                  <a:cubicBezTo>
                    <a:pt x="322" y="270"/>
                    <a:pt x="313" y="228"/>
                    <a:pt x="297" y="190"/>
                  </a:cubicBezTo>
                  <a:cubicBezTo>
                    <a:pt x="282" y="152"/>
                    <a:pt x="259" y="118"/>
                    <a:pt x="231" y="90"/>
                  </a:cubicBezTo>
                  <a:cubicBezTo>
                    <a:pt x="203" y="62"/>
                    <a:pt x="169" y="39"/>
                    <a:pt x="132" y="24"/>
                  </a:cubicBezTo>
                  <a:cubicBezTo>
                    <a:pt x="94" y="9"/>
                    <a:pt x="51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292;p16">
            <a:extLst>
              <a:ext uri="{FF2B5EF4-FFF2-40B4-BE49-F238E27FC236}">
                <a16:creationId xmlns:a16="http://schemas.microsoft.com/office/drawing/2014/main" id="{0E59E228-BA86-4BEE-BB21-8AF0A8BB01AC}"/>
              </a:ext>
            </a:extLst>
          </p:cNvPr>
          <p:cNvGrpSpPr/>
          <p:nvPr/>
        </p:nvGrpSpPr>
        <p:grpSpPr>
          <a:xfrm>
            <a:off x="3118231" y="3698894"/>
            <a:ext cx="275302" cy="97615"/>
            <a:chOff x="4470180" y="4459680"/>
            <a:chExt cx="625260" cy="221700"/>
          </a:xfrm>
        </p:grpSpPr>
        <p:sp>
          <p:nvSpPr>
            <p:cNvPr id="91" name="Google Shape;293;p16">
              <a:extLst>
                <a:ext uri="{FF2B5EF4-FFF2-40B4-BE49-F238E27FC236}">
                  <a16:creationId xmlns:a16="http://schemas.microsoft.com/office/drawing/2014/main" id="{54BC3684-7B38-4D0E-B3BA-5377F742898A}"/>
                </a:ext>
              </a:extLst>
            </p:cNvPr>
            <p:cNvSpPr/>
            <p:nvPr/>
          </p:nvSpPr>
          <p:spPr>
            <a:xfrm flipH="1">
              <a:off x="4470180" y="4459680"/>
              <a:ext cx="221700" cy="2217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" name="Google Shape;294;p16">
              <a:extLst>
                <a:ext uri="{FF2B5EF4-FFF2-40B4-BE49-F238E27FC236}">
                  <a16:creationId xmlns:a16="http://schemas.microsoft.com/office/drawing/2014/main" id="{31CC0FD8-E88A-484F-A1C4-72B540BE68BB}"/>
                </a:ext>
              </a:extLst>
            </p:cNvPr>
            <p:cNvCxnSpPr/>
            <p:nvPr/>
          </p:nvCxnSpPr>
          <p:spPr>
            <a:xfrm rot="10800000">
              <a:off x="4691940" y="4570200"/>
              <a:ext cx="4035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3" name="Google Shape;287;p16">
            <a:extLst>
              <a:ext uri="{FF2B5EF4-FFF2-40B4-BE49-F238E27FC236}">
                <a16:creationId xmlns:a16="http://schemas.microsoft.com/office/drawing/2014/main" id="{F5C986E8-3B3F-477B-92D1-C8101BD3C1E0}"/>
              </a:ext>
            </a:extLst>
          </p:cNvPr>
          <p:cNvSpPr/>
          <p:nvPr/>
        </p:nvSpPr>
        <p:spPr>
          <a:xfrm>
            <a:off x="3393473" y="4212052"/>
            <a:ext cx="1398897" cy="432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666666"/>
                </a:solidFill>
              </a:rPr>
              <a:t>«component»</a:t>
            </a:r>
            <a:endParaRPr sz="8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tx1"/>
                </a:solidFill>
              </a:rPr>
              <a:t>ConfirmaCompra</a:t>
            </a:r>
            <a:endParaRPr sz="1000" b="1" dirty="0">
              <a:solidFill>
                <a:schemeClr val="tx1"/>
              </a:solidFill>
            </a:endParaRPr>
          </a:p>
        </p:txBody>
      </p:sp>
      <p:grpSp>
        <p:nvGrpSpPr>
          <p:cNvPr id="94" name="Google Shape;288;p16">
            <a:extLst>
              <a:ext uri="{FF2B5EF4-FFF2-40B4-BE49-F238E27FC236}">
                <a16:creationId xmlns:a16="http://schemas.microsoft.com/office/drawing/2014/main" id="{FE6D0346-6630-4554-8925-3E5C85656ECE}"/>
              </a:ext>
            </a:extLst>
          </p:cNvPr>
          <p:cNvGrpSpPr/>
          <p:nvPr/>
        </p:nvGrpSpPr>
        <p:grpSpPr>
          <a:xfrm>
            <a:off x="3181132" y="4484095"/>
            <a:ext cx="212401" cy="99702"/>
            <a:chOff x="4613040" y="5077440"/>
            <a:chExt cx="482400" cy="226440"/>
          </a:xfrm>
        </p:grpSpPr>
        <p:cxnSp>
          <p:nvCxnSpPr>
            <p:cNvPr id="95" name="Google Shape;289;p16">
              <a:extLst>
                <a:ext uri="{FF2B5EF4-FFF2-40B4-BE49-F238E27FC236}">
                  <a16:creationId xmlns:a16="http://schemas.microsoft.com/office/drawing/2014/main" id="{05F0F099-623A-4DB5-988B-57EDAA043CD9}"/>
                </a:ext>
              </a:extLst>
            </p:cNvPr>
            <p:cNvCxnSpPr/>
            <p:nvPr/>
          </p:nvCxnSpPr>
          <p:spPr>
            <a:xfrm rot="10800000">
              <a:off x="4745040" y="5190480"/>
              <a:ext cx="3504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" name="Google Shape;290;p16">
              <a:extLst>
                <a:ext uri="{FF2B5EF4-FFF2-40B4-BE49-F238E27FC236}">
                  <a16:creationId xmlns:a16="http://schemas.microsoft.com/office/drawing/2014/main" id="{4ADE344C-5413-4646-8FA8-AB60F71251F7}"/>
                </a:ext>
              </a:extLst>
            </p:cNvPr>
            <p:cNvSpPr/>
            <p:nvPr/>
          </p:nvSpPr>
          <p:spPr>
            <a:xfrm>
              <a:off x="4613040" y="5077440"/>
              <a:ext cx="116280" cy="226440"/>
            </a:xfrm>
            <a:custGeom>
              <a:avLst/>
              <a:gdLst/>
              <a:ahLst/>
              <a:cxnLst/>
              <a:rect l="l" t="t" r="r" b="b"/>
              <a:pathLst>
                <a:path w="323" h="629" extrusionOk="0">
                  <a:moveTo>
                    <a:pt x="1" y="0"/>
                  </a:move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lnTo>
                    <a:pt x="4" y="7"/>
                  </a:lnTo>
                  <a:cubicBezTo>
                    <a:pt x="5" y="7"/>
                    <a:pt x="6" y="7"/>
                    <a:pt x="7" y="7"/>
                  </a:cubicBezTo>
                  <a:cubicBezTo>
                    <a:pt x="50" y="7"/>
                    <a:pt x="92" y="15"/>
                    <a:pt x="129" y="30"/>
                  </a:cubicBezTo>
                  <a:cubicBezTo>
                    <a:pt x="166" y="45"/>
                    <a:pt x="199" y="68"/>
                    <a:pt x="226" y="95"/>
                  </a:cubicBezTo>
                  <a:cubicBezTo>
                    <a:pt x="254" y="123"/>
                    <a:pt x="276" y="156"/>
                    <a:pt x="291" y="192"/>
                  </a:cubicBezTo>
                  <a:cubicBezTo>
                    <a:pt x="306" y="230"/>
                    <a:pt x="314" y="271"/>
                    <a:pt x="314" y="314"/>
                  </a:cubicBezTo>
                  <a:cubicBezTo>
                    <a:pt x="314" y="357"/>
                    <a:pt x="306" y="398"/>
                    <a:pt x="291" y="436"/>
                  </a:cubicBezTo>
                  <a:cubicBezTo>
                    <a:pt x="276" y="473"/>
                    <a:pt x="254" y="506"/>
                    <a:pt x="226" y="533"/>
                  </a:cubicBezTo>
                  <a:cubicBezTo>
                    <a:pt x="199" y="560"/>
                    <a:pt x="166" y="583"/>
                    <a:pt x="129" y="598"/>
                  </a:cubicBezTo>
                  <a:cubicBezTo>
                    <a:pt x="92" y="613"/>
                    <a:pt x="50" y="622"/>
                    <a:pt x="7" y="622"/>
                  </a:cubicBezTo>
                  <a:cubicBezTo>
                    <a:pt x="6" y="622"/>
                    <a:pt x="5" y="622"/>
                    <a:pt x="4" y="622"/>
                  </a:cubicBezTo>
                  <a:lnTo>
                    <a:pt x="4" y="628"/>
                  </a:lnTo>
                  <a:cubicBezTo>
                    <a:pt x="5" y="628"/>
                    <a:pt x="6" y="628"/>
                    <a:pt x="7" y="628"/>
                  </a:cubicBezTo>
                  <a:cubicBezTo>
                    <a:pt x="51" y="628"/>
                    <a:pt x="94" y="620"/>
                    <a:pt x="132" y="604"/>
                  </a:cubicBezTo>
                  <a:cubicBezTo>
                    <a:pt x="169" y="589"/>
                    <a:pt x="203" y="566"/>
                    <a:pt x="231" y="538"/>
                  </a:cubicBezTo>
                  <a:cubicBezTo>
                    <a:pt x="259" y="510"/>
                    <a:pt x="282" y="476"/>
                    <a:pt x="297" y="438"/>
                  </a:cubicBezTo>
                  <a:cubicBezTo>
                    <a:pt x="313" y="400"/>
                    <a:pt x="322" y="358"/>
                    <a:pt x="322" y="314"/>
                  </a:cubicBezTo>
                  <a:cubicBezTo>
                    <a:pt x="322" y="270"/>
                    <a:pt x="313" y="228"/>
                    <a:pt x="297" y="190"/>
                  </a:cubicBezTo>
                  <a:cubicBezTo>
                    <a:pt x="282" y="152"/>
                    <a:pt x="259" y="118"/>
                    <a:pt x="231" y="90"/>
                  </a:cubicBezTo>
                  <a:cubicBezTo>
                    <a:pt x="203" y="62"/>
                    <a:pt x="169" y="39"/>
                    <a:pt x="132" y="24"/>
                  </a:cubicBezTo>
                  <a:cubicBezTo>
                    <a:pt x="94" y="9"/>
                    <a:pt x="51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292;p16">
            <a:extLst>
              <a:ext uri="{FF2B5EF4-FFF2-40B4-BE49-F238E27FC236}">
                <a16:creationId xmlns:a16="http://schemas.microsoft.com/office/drawing/2014/main" id="{F2955F86-92D0-44FA-A53D-9F51188662F7}"/>
              </a:ext>
            </a:extLst>
          </p:cNvPr>
          <p:cNvGrpSpPr/>
          <p:nvPr/>
        </p:nvGrpSpPr>
        <p:grpSpPr>
          <a:xfrm>
            <a:off x="3118231" y="4258687"/>
            <a:ext cx="275302" cy="97615"/>
            <a:chOff x="4470180" y="4459680"/>
            <a:chExt cx="625260" cy="221700"/>
          </a:xfrm>
        </p:grpSpPr>
        <p:sp>
          <p:nvSpPr>
            <p:cNvPr id="98" name="Google Shape;293;p16">
              <a:extLst>
                <a:ext uri="{FF2B5EF4-FFF2-40B4-BE49-F238E27FC236}">
                  <a16:creationId xmlns:a16="http://schemas.microsoft.com/office/drawing/2014/main" id="{7A03E159-7E85-4278-B41E-E4041DE76432}"/>
                </a:ext>
              </a:extLst>
            </p:cNvPr>
            <p:cNvSpPr/>
            <p:nvPr/>
          </p:nvSpPr>
          <p:spPr>
            <a:xfrm flipH="1">
              <a:off x="4470180" y="4459680"/>
              <a:ext cx="221700" cy="2217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" name="Google Shape;294;p16">
              <a:extLst>
                <a:ext uri="{FF2B5EF4-FFF2-40B4-BE49-F238E27FC236}">
                  <a16:creationId xmlns:a16="http://schemas.microsoft.com/office/drawing/2014/main" id="{D691C514-670C-4891-B47F-E02CA153D053}"/>
                </a:ext>
              </a:extLst>
            </p:cNvPr>
            <p:cNvCxnSpPr/>
            <p:nvPr/>
          </p:nvCxnSpPr>
          <p:spPr>
            <a:xfrm rot="10800000">
              <a:off x="4691940" y="4570200"/>
              <a:ext cx="4035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0" name="Google Shape;287;p16">
            <a:extLst>
              <a:ext uri="{FF2B5EF4-FFF2-40B4-BE49-F238E27FC236}">
                <a16:creationId xmlns:a16="http://schemas.microsoft.com/office/drawing/2014/main" id="{6D7631E0-E503-41B4-98EC-54A0BEE5C37A}"/>
              </a:ext>
            </a:extLst>
          </p:cNvPr>
          <p:cNvSpPr/>
          <p:nvPr/>
        </p:nvSpPr>
        <p:spPr>
          <a:xfrm>
            <a:off x="3393473" y="4805461"/>
            <a:ext cx="1398897" cy="432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666666"/>
                </a:solidFill>
              </a:rPr>
              <a:t>«component»</a:t>
            </a:r>
            <a:endParaRPr sz="8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tx1"/>
                </a:solidFill>
              </a:rPr>
              <a:t>FinalizaCompra</a:t>
            </a:r>
            <a:endParaRPr sz="1000" b="1" dirty="0">
              <a:solidFill>
                <a:schemeClr val="tx1"/>
              </a:solidFill>
            </a:endParaRPr>
          </a:p>
        </p:txBody>
      </p:sp>
      <p:grpSp>
        <p:nvGrpSpPr>
          <p:cNvPr id="101" name="Google Shape;288;p16">
            <a:extLst>
              <a:ext uri="{FF2B5EF4-FFF2-40B4-BE49-F238E27FC236}">
                <a16:creationId xmlns:a16="http://schemas.microsoft.com/office/drawing/2014/main" id="{B8F9204C-1004-4786-8701-949CA090BE4C}"/>
              </a:ext>
            </a:extLst>
          </p:cNvPr>
          <p:cNvGrpSpPr/>
          <p:nvPr/>
        </p:nvGrpSpPr>
        <p:grpSpPr>
          <a:xfrm>
            <a:off x="3181132" y="5077504"/>
            <a:ext cx="212401" cy="99702"/>
            <a:chOff x="4613040" y="5077440"/>
            <a:chExt cx="482400" cy="226440"/>
          </a:xfrm>
        </p:grpSpPr>
        <p:cxnSp>
          <p:nvCxnSpPr>
            <p:cNvPr id="102" name="Google Shape;289;p16">
              <a:extLst>
                <a:ext uri="{FF2B5EF4-FFF2-40B4-BE49-F238E27FC236}">
                  <a16:creationId xmlns:a16="http://schemas.microsoft.com/office/drawing/2014/main" id="{A3127F82-783F-42B6-888A-AE24C7A7E0BC}"/>
                </a:ext>
              </a:extLst>
            </p:cNvPr>
            <p:cNvCxnSpPr/>
            <p:nvPr/>
          </p:nvCxnSpPr>
          <p:spPr>
            <a:xfrm rot="10800000">
              <a:off x="4745040" y="5190480"/>
              <a:ext cx="3504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" name="Google Shape;290;p16">
              <a:extLst>
                <a:ext uri="{FF2B5EF4-FFF2-40B4-BE49-F238E27FC236}">
                  <a16:creationId xmlns:a16="http://schemas.microsoft.com/office/drawing/2014/main" id="{7A0981E7-094C-4B75-A254-B51F9040F6D1}"/>
                </a:ext>
              </a:extLst>
            </p:cNvPr>
            <p:cNvSpPr/>
            <p:nvPr/>
          </p:nvSpPr>
          <p:spPr>
            <a:xfrm>
              <a:off x="4613040" y="5077440"/>
              <a:ext cx="116280" cy="226440"/>
            </a:xfrm>
            <a:custGeom>
              <a:avLst/>
              <a:gdLst/>
              <a:ahLst/>
              <a:cxnLst/>
              <a:rect l="l" t="t" r="r" b="b"/>
              <a:pathLst>
                <a:path w="323" h="629" extrusionOk="0">
                  <a:moveTo>
                    <a:pt x="1" y="0"/>
                  </a:move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lnTo>
                    <a:pt x="4" y="7"/>
                  </a:lnTo>
                  <a:cubicBezTo>
                    <a:pt x="5" y="7"/>
                    <a:pt x="6" y="7"/>
                    <a:pt x="7" y="7"/>
                  </a:cubicBezTo>
                  <a:cubicBezTo>
                    <a:pt x="50" y="7"/>
                    <a:pt x="92" y="15"/>
                    <a:pt x="129" y="30"/>
                  </a:cubicBezTo>
                  <a:cubicBezTo>
                    <a:pt x="166" y="45"/>
                    <a:pt x="199" y="68"/>
                    <a:pt x="226" y="95"/>
                  </a:cubicBezTo>
                  <a:cubicBezTo>
                    <a:pt x="254" y="123"/>
                    <a:pt x="276" y="156"/>
                    <a:pt x="291" y="192"/>
                  </a:cubicBezTo>
                  <a:cubicBezTo>
                    <a:pt x="306" y="230"/>
                    <a:pt x="314" y="271"/>
                    <a:pt x="314" y="314"/>
                  </a:cubicBezTo>
                  <a:cubicBezTo>
                    <a:pt x="314" y="357"/>
                    <a:pt x="306" y="398"/>
                    <a:pt x="291" y="436"/>
                  </a:cubicBezTo>
                  <a:cubicBezTo>
                    <a:pt x="276" y="473"/>
                    <a:pt x="254" y="506"/>
                    <a:pt x="226" y="533"/>
                  </a:cubicBezTo>
                  <a:cubicBezTo>
                    <a:pt x="199" y="560"/>
                    <a:pt x="166" y="583"/>
                    <a:pt x="129" y="598"/>
                  </a:cubicBezTo>
                  <a:cubicBezTo>
                    <a:pt x="92" y="613"/>
                    <a:pt x="50" y="622"/>
                    <a:pt x="7" y="622"/>
                  </a:cubicBezTo>
                  <a:cubicBezTo>
                    <a:pt x="6" y="622"/>
                    <a:pt x="5" y="622"/>
                    <a:pt x="4" y="622"/>
                  </a:cubicBezTo>
                  <a:lnTo>
                    <a:pt x="4" y="628"/>
                  </a:lnTo>
                  <a:cubicBezTo>
                    <a:pt x="5" y="628"/>
                    <a:pt x="6" y="628"/>
                    <a:pt x="7" y="628"/>
                  </a:cubicBezTo>
                  <a:cubicBezTo>
                    <a:pt x="51" y="628"/>
                    <a:pt x="94" y="620"/>
                    <a:pt x="132" y="604"/>
                  </a:cubicBezTo>
                  <a:cubicBezTo>
                    <a:pt x="169" y="589"/>
                    <a:pt x="203" y="566"/>
                    <a:pt x="231" y="538"/>
                  </a:cubicBezTo>
                  <a:cubicBezTo>
                    <a:pt x="259" y="510"/>
                    <a:pt x="282" y="476"/>
                    <a:pt x="297" y="438"/>
                  </a:cubicBezTo>
                  <a:cubicBezTo>
                    <a:pt x="313" y="400"/>
                    <a:pt x="322" y="358"/>
                    <a:pt x="322" y="314"/>
                  </a:cubicBezTo>
                  <a:cubicBezTo>
                    <a:pt x="322" y="270"/>
                    <a:pt x="313" y="228"/>
                    <a:pt x="297" y="190"/>
                  </a:cubicBezTo>
                  <a:cubicBezTo>
                    <a:pt x="282" y="152"/>
                    <a:pt x="259" y="118"/>
                    <a:pt x="231" y="90"/>
                  </a:cubicBezTo>
                  <a:cubicBezTo>
                    <a:pt x="203" y="62"/>
                    <a:pt x="169" y="39"/>
                    <a:pt x="132" y="24"/>
                  </a:cubicBezTo>
                  <a:cubicBezTo>
                    <a:pt x="94" y="9"/>
                    <a:pt x="51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292;p16">
            <a:extLst>
              <a:ext uri="{FF2B5EF4-FFF2-40B4-BE49-F238E27FC236}">
                <a16:creationId xmlns:a16="http://schemas.microsoft.com/office/drawing/2014/main" id="{F07896AA-DEC2-4FE2-9264-6A2C9A7A5B3F}"/>
              </a:ext>
            </a:extLst>
          </p:cNvPr>
          <p:cNvGrpSpPr/>
          <p:nvPr/>
        </p:nvGrpSpPr>
        <p:grpSpPr>
          <a:xfrm>
            <a:off x="3118231" y="4852096"/>
            <a:ext cx="275302" cy="97615"/>
            <a:chOff x="4470180" y="4459680"/>
            <a:chExt cx="625260" cy="221700"/>
          </a:xfrm>
        </p:grpSpPr>
        <p:sp>
          <p:nvSpPr>
            <p:cNvPr id="105" name="Google Shape;293;p16">
              <a:extLst>
                <a:ext uri="{FF2B5EF4-FFF2-40B4-BE49-F238E27FC236}">
                  <a16:creationId xmlns:a16="http://schemas.microsoft.com/office/drawing/2014/main" id="{28681443-434E-4B23-8EE1-D89A54ECFAF0}"/>
                </a:ext>
              </a:extLst>
            </p:cNvPr>
            <p:cNvSpPr/>
            <p:nvPr/>
          </p:nvSpPr>
          <p:spPr>
            <a:xfrm flipH="1">
              <a:off x="4470180" y="4459680"/>
              <a:ext cx="221700" cy="2217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6" name="Google Shape;294;p16">
              <a:extLst>
                <a:ext uri="{FF2B5EF4-FFF2-40B4-BE49-F238E27FC236}">
                  <a16:creationId xmlns:a16="http://schemas.microsoft.com/office/drawing/2014/main" id="{E9C5B05B-FE3C-439E-AD14-9570F091A7CE}"/>
                </a:ext>
              </a:extLst>
            </p:cNvPr>
            <p:cNvCxnSpPr/>
            <p:nvPr/>
          </p:nvCxnSpPr>
          <p:spPr>
            <a:xfrm rot="10800000">
              <a:off x="4691940" y="4570200"/>
              <a:ext cx="4035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33EE7F78-4B21-49B7-A5AA-DDCE279597B6}"/>
              </a:ext>
            </a:extLst>
          </p:cNvPr>
          <p:cNvCxnSpPr>
            <a:stCxn id="45" idx="6"/>
          </p:cNvCxnSpPr>
          <p:nvPr/>
        </p:nvCxnSpPr>
        <p:spPr>
          <a:xfrm flipV="1">
            <a:off x="2014429" y="3974074"/>
            <a:ext cx="1215412" cy="282186"/>
          </a:xfrm>
          <a:prstGeom prst="bentConnector3">
            <a:avLst>
              <a:gd name="adj1" fmla="val 60394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6960198-3476-4D43-8FC5-E6B62A9675C6}"/>
              </a:ext>
            </a:extLst>
          </p:cNvPr>
          <p:cNvCxnSpPr>
            <a:stCxn id="45" idx="6"/>
          </p:cNvCxnSpPr>
          <p:nvPr/>
        </p:nvCxnSpPr>
        <p:spPr>
          <a:xfrm>
            <a:off x="2014429" y="4256260"/>
            <a:ext cx="1215412" cy="273014"/>
          </a:xfrm>
          <a:prstGeom prst="bentConnector3">
            <a:avLst>
              <a:gd name="adj1" fmla="val 60394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4C6A6AA-F43A-4191-A859-A4A828D5B768}"/>
              </a:ext>
            </a:extLst>
          </p:cNvPr>
          <p:cNvCxnSpPr>
            <a:stCxn id="45" idx="6"/>
          </p:cNvCxnSpPr>
          <p:nvPr/>
        </p:nvCxnSpPr>
        <p:spPr>
          <a:xfrm>
            <a:off x="2014429" y="4256260"/>
            <a:ext cx="1215412" cy="871016"/>
          </a:xfrm>
          <a:prstGeom prst="bentConnector3">
            <a:avLst>
              <a:gd name="adj1" fmla="val 60394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286;p16">
            <a:extLst>
              <a:ext uri="{FF2B5EF4-FFF2-40B4-BE49-F238E27FC236}">
                <a16:creationId xmlns:a16="http://schemas.microsoft.com/office/drawing/2014/main" id="{7A8862ED-8822-4031-993F-A3F52DED6A62}"/>
              </a:ext>
            </a:extLst>
          </p:cNvPr>
          <p:cNvSpPr txBox="1"/>
          <p:nvPr/>
        </p:nvSpPr>
        <p:spPr>
          <a:xfrm>
            <a:off x="2543893" y="3793310"/>
            <a:ext cx="470022" cy="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 dirty="0">
                <a:solidFill>
                  <a:srgbClr val="FF0000"/>
                </a:solidFill>
              </a:rPr>
              <a:t>IPedido</a:t>
            </a:r>
            <a:endParaRPr sz="600" strike="noStrike" dirty="0">
              <a:solidFill>
                <a:srgbClr val="FF0000"/>
              </a:solidFill>
            </a:endParaRPr>
          </a:p>
        </p:txBody>
      </p:sp>
      <p:sp>
        <p:nvSpPr>
          <p:cNvPr id="22" name="Google Shape;286;p16">
            <a:extLst>
              <a:ext uri="{FF2B5EF4-FFF2-40B4-BE49-F238E27FC236}">
                <a16:creationId xmlns:a16="http://schemas.microsoft.com/office/drawing/2014/main" id="{F20D2798-B613-462A-8FBE-69E71EB057A7}"/>
              </a:ext>
            </a:extLst>
          </p:cNvPr>
          <p:cNvSpPr txBox="1"/>
          <p:nvPr/>
        </p:nvSpPr>
        <p:spPr>
          <a:xfrm>
            <a:off x="2364274" y="4445772"/>
            <a:ext cx="470022" cy="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 dirty="0">
                <a:solidFill>
                  <a:srgbClr val="FF0000"/>
                </a:solidFill>
              </a:rPr>
              <a:t>IPedido</a:t>
            </a:r>
            <a:endParaRPr sz="600" strike="noStrike" dirty="0">
              <a:solidFill>
                <a:srgbClr val="FF0000"/>
              </a:solidFill>
            </a:endParaRPr>
          </a:p>
        </p:txBody>
      </p:sp>
      <p:sp>
        <p:nvSpPr>
          <p:cNvPr id="23" name="Google Shape;286;p16">
            <a:extLst>
              <a:ext uri="{FF2B5EF4-FFF2-40B4-BE49-F238E27FC236}">
                <a16:creationId xmlns:a16="http://schemas.microsoft.com/office/drawing/2014/main" id="{F9D2D5D9-79C6-4319-AC15-B5AD75DC8B9B}"/>
              </a:ext>
            </a:extLst>
          </p:cNvPr>
          <p:cNvSpPr txBox="1"/>
          <p:nvPr/>
        </p:nvSpPr>
        <p:spPr>
          <a:xfrm>
            <a:off x="2509903" y="5150777"/>
            <a:ext cx="470022" cy="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 dirty="0">
                <a:solidFill>
                  <a:srgbClr val="FF0000"/>
                </a:solidFill>
              </a:rPr>
              <a:t>IPedido</a:t>
            </a:r>
            <a:endParaRPr sz="600" strike="noStrike" dirty="0">
              <a:solidFill>
                <a:srgbClr val="FF0000"/>
              </a:solidFill>
            </a:endParaRPr>
          </a:p>
        </p:txBody>
      </p:sp>
      <p:sp>
        <p:nvSpPr>
          <p:cNvPr id="110" name="Google Shape;287;p16">
            <a:extLst>
              <a:ext uri="{FF2B5EF4-FFF2-40B4-BE49-F238E27FC236}">
                <a16:creationId xmlns:a16="http://schemas.microsoft.com/office/drawing/2014/main" id="{E735D783-110E-4721-B81E-87151B74EDCB}"/>
              </a:ext>
            </a:extLst>
          </p:cNvPr>
          <p:cNvSpPr/>
          <p:nvPr/>
        </p:nvSpPr>
        <p:spPr>
          <a:xfrm>
            <a:off x="3393473" y="5843303"/>
            <a:ext cx="1398897" cy="47928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666666"/>
                </a:solidFill>
              </a:rPr>
              <a:t>«component»</a:t>
            </a:r>
            <a:endParaRPr sz="8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tx1"/>
                </a:solidFill>
              </a:rPr>
              <a:t>ConfirmarDados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tx1"/>
                </a:solidFill>
              </a:rPr>
              <a:t>Pagamento</a:t>
            </a:r>
            <a:endParaRPr sz="1000" b="1" dirty="0">
              <a:solidFill>
                <a:schemeClr val="tx1"/>
              </a:solidFill>
            </a:endParaRPr>
          </a:p>
        </p:txBody>
      </p:sp>
      <p:grpSp>
        <p:nvGrpSpPr>
          <p:cNvPr id="111" name="Google Shape;288;p16">
            <a:extLst>
              <a:ext uri="{FF2B5EF4-FFF2-40B4-BE49-F238E27FC236}">
                <a16:creationId xmlns:a16="http://schemas.microsoft.com/office/drawing/2014/main" id="{41CB51A6-E623-40C1-B21E-ED9D47EAD4E2}"/>
              </a:ext>
            </a:extLst>
          </p:cNvPr>
          <p:cNvGrpSpPr/>
          <p:nvPr/>
        </p:nvGrpSpPr>
        <p:grpSpPr>
          <a:xfrm>
            <a:off x="3181132" y="6115347"/>
            <a:ext cx="212401" cy="99702"/>
            <a:chOff x="4613040" y="5077440"/>
            <a:chExt cx="482400" cy="226440"/>
          </a:xfrm>
        </p:grpSpPr>
        <p:cxnSp>
          <p:nvCxnSpPr>
            <p:cNvPr id="112" name="Google Shape;289;p16">
              <a:extLst>
                <a:ext uri="{FF2B5EF4-FFF2-40B4-BE49-F238E27FC236}">
                  <a16:creationId xmlns:a16="http://schemas.microsoft.com/office/drawing/2014/main" id="{4723DC24-BC71-4B03-8A52-ECFA64765669}"/>
                </a:ext>
              </a:extLst>
            </p:cNvPr>
            <p:cNvCxnSpPr/>
            <p:nvPr/>
          </p:nvCxnSpPr>
          <p:spPr>
            <a:xfrm rot="10800000">
              <a:off x="4745040" y="5190480"/>
              <a:ext cx="3504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3" name="Google Shape;290;p16">
              <a:extLst>
                <a:ext uri="{FF2B5EF4-FFF2-40B4-BE49-F238E27FC236}">
                  <a16:creationId xmlns:a16="http://schemas.microsoft.com/office/drawing/2014/main" id="{A69ECF89-6AEB-47AF-BB7C-0E1B9C995AEC}"/>
                </a:ext>
              </a:extLst>
            </p:cNvPr>
            <p:cNvSpPr/>
            <p:nvPr/>
          </p:nvSpPr>
          <p:spPr>
            <a:xfrm>
              <a:off x="4613040" y="5077440"/>
              <a:ext cx="116280" cy="226440"/>
            </a:xfrm>
            <a:custGeom>
              <a:avLst/>
              <a:gdLst/>
              <a:ahLst/>
              <a:cxnLst/>
              <a:rect l="l" t="t" r="r" b="b"/>
              <a:pathLst>
                <a:path w="323" h="629" extrusionOk="0">
                  <a:moveTo>
                    <a:pt x="1" y="0"/>
                  </a:move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lnTo>
                    <a:pt x="4" y="7"/>
                  </a:lnTo>
                  <a:cubicBezTo>
                    <a:pt x="5" y="7"/>
                    <a:pt x="6" y="7"/>
                    <a:pt x="7" y="7"/>
                  </a:cubicBezTo>
                  <a:cubicBezTo>
                    <a:pt x="50" y="7"/>
                    <a:pt x="92" y="15"/>
                    <a:pt x="129" y="30"/>
                  </a:cubicBezTo>
                  <a:cubicBezTo>
                    <a:pt x="166" y="45"/>
                    <a:pt x="199" y="68"/>
                    <a:pt x="226" y="95"/>
                  </a:cubicBezTo>
                  <a:cubicBezTo>
                    <a:pt x="254" y="123"/>
                    <a:pt x="276" y="156"/>
                    <a:pt x="291" y="192"/>
                  </a:cubicBezTo>
                  <a:cubicBezTo>
                    <a:pt x="306" y="230"/>
                    <a:pt x="314" y="271"/>
                    <a:pt x="314" y="314"/>
                  </a:cubicBezTo>
                  <a:cubicBezTo>
                    <a:pt x="314" y="357"/>
                    <a:pt x="306" y="398"/>
                    <a:pt x="291" y="436"/>
                  </a:cubicBezTo>
                  <a:cubicBezTo>
                    <a:pt x="276" y="473"/>
                    <a:pt x="254" y="506"/>
                    <a:pt x="226" y="533"/>
                  </a:cubicBezTo>
                  <a:cubicBezTo>
                    <a:pt x="199" y="560"/>
                    <a:pt x="166" y="583"/>
                    <a:pt x="129" y="598"/>
                  </a:cubicBezTo>
                  <a:cubicBezTo>
                    <a:pt x="92" y="613"/>
                    <a:pt x="50" y="622"/>
                    <a:pt x="7" y="622"/>
                  </a:cubicBezTo>
                  <a:cubicBezTo>
                    <a:pt x="6" y="622"/>
                    <a:pt x="5" y="622"/>
                    <a:pt x="4" y="622"/>
                  </a:cubicBezTo>
                  <a:lnTo>
                    <a:pt x="4" y="628"/>
                  </a:lnTo>
                  <a:cubicBezTo>
                    <a:pt x="5" y="628"/>
                    <a:pt x="6" y="628"/>
                    <a:pt x="7" y="628"/>
                  </a:cubicBezTo>
                  <a:cubicBezTo>
                    <a:pt x="51" y="628"/>
                    <a:pt x="94" y="620"/>
                    <a:pt x="132" y="604"/>
                  </a:cubicBezTo>
                  <a:cubicBezTo>
                    <a:pt x="169" y="589"/>
                    <a:pt x="203" y="566"/>
                    <a:pt x="231" y="538"/>
                  </a:cubicBezTo>
                  <a:cubicBezTo>
                    <a:pt x="259" y="510"/>
                    <a:pt x="282" y="476"/>
                    <a:pt x="297" y="438"/>
                  </a:cubicBezTo>
                  <a:cubicBezTo>
                    <a:pt x="313" y="400"/>
                    <a:pt x="322" y="358"/>
                    <a:pt x="322" y="314"/>
                  </a:cubicBezTo>
                  <a:cubicBezTo>
                    <a:pt x="322" y="270"/>
                    <a:pt x="313" y="228"/>
                    <a:pt x="297" y="190"/>
                  </a:cubicBezTo>
                  <a:cubicBezTo>
                    <a:pt x="282" y="152"/>
                    <a:pt x="259" y="118"/>
                    <a:pt x="231" y="90"/>
                  </a:cubicBezTo>
                  <a:cubicBezTo>
                    <a:pt x="203" y="62"/>
                    <a:pt x="169" y="39"/>
                    <a:pt x="132" y="24"/>
                  </a:cubicBezTo>
                  <a:cubicBezTo>
                    <a:pt x="94" y="9"/>
                    <a:pt x="51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292;p16">
            <a:extLst>
              <a:ext uri="{FF2B5EF4-FFF2-40B4-BE49-F238E27FC236}">
                <a16:creationId xmlns:a16="http://schemas.microsoft.com/office/drawing/2014/main" id="{B46A0382-B3C5-4D5A-B629-0567750D17A4}"/>
              </a:ext>
            </a:extLst>
          </p:cNvPr>
          <p:cNvGrpSpPr/>
          <p:nvPr/>
        </p:nvGrpSpPr>
        <p:grpSpPr>
          <a:xfrm>
            <a:off x="3118231" y="5889939"/>
            <a:ext cx="275302" cy="97615"/>
            <a:chOff x="4470180" y="4459680"/>
            <a:chExt cx="625260" cy="221700"/>
          </a:xfrm>
        </p:grpSpPr>
        <p:sp>
          <p:nvSpPr>
            <p:cNvPr id="115" name="Google Shape;293;p16">
              <a:extLst>
                <a:ext uri="{FF2B5EF4-FFF2-40B4-BE49-F238E27FC236}">
                  <a16:creationId xmlns:a16="http://schemas.microsoft.com/office/drawing/2014/main" id="{33816084-C0E1-45BD-AF0C-4B4C58A66D5E}"/>
                </a:ext>
              </a:extLst>
            </p:cNvPr>
            <p:cNvSpPr/>
            <p:nvPr/>
          </p:nvSpPr>
          <p:spPr>
            <a:xfrm flipH="1">
              <a:off x="4470180" y="4459680"/>
              <a:ext cx="221700" cy="2217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" name="Google Shape;294;p16">
              <a:extLst>
                <a:ext uri="{FF2B5EF4-FFF2-40B4-BE49-F238E27FC236}">
                  <a16:creationId xmlns:a16="http://schemas.microsoft.com/office/drawing/2014/main" id="{151EAED0-874E-4FDA-BD7B-DE17AA55C0F0}"/>
                </a:ext>
              </a:extLst>
            </p:cNvPr>
            <p:cNvCxnSpPr/>
            <p:nvPr/>
          </p:nvCxnSpPr>
          <p:spPr>
            <a:xfrm rot="10800000">
              <a:off x="4691940" y="4570200"/>
              <a:ext cx="4035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0D89D04-ACBD-4057-B3DA-C7E7DBD5D730}"/>
              </a:ext>
            </a:extLst>
          </p:cNvPr>
          <p:cNvCxnSpPr>
            <a:stCxn id="40" idx="6"/>
          </p:cNvCxnSpPr>
          <p:nvPr/>
        </p:nvCxnSpPr>
        <p:spPr>
          <a:xfrm>
            <a:off x="2014429" y="5892054"/>
            <a:ext cx="1215412" cy="273014"/>
          </a:xfrm>
          <a:prstGeom prst="bentConnector3">
            <a:avLst>
              <a:gd name="adj1" fmla="val 59899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286;p16">
            <a:extLst>
              <a:ext uri="{FF2B5EF4-FFF2-40B4-BE49-F238E27FC236}">
                <a16:creationId xmlns:a16="http://schemas.microsoft.com/office/drawing/2014/main" id="{AD79BA19-F751-4837-B427-053E30C876DF}"/>
              </a:ext>
            </a:extLst>
          </p:cNvPr>
          <p:cNvSpPr txBox="1"/>
          <p:nvPr/>
        </p:nvSpPr>
        <p:spPr>
          <a:xfrm>
            <a:off x="2123992" y="5698973"/>
            <a:ext cx="626863" cy="19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 dirty="0">
                <a:solidFill>
                  <a:srgbClr val="FF0000"/>
                </a:solidFill>
              </a:rPr>
              <a:t>IPagamento</a:t>
            </a:r>
            <a:endParaRPr sz="600" strike="noStrik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/>
          <p:nvPr/>
        </p:nvSpPr>
        <p:spPr>
          <a:xfrm>
            <a:off x="460208" y="546433"/>
            <a:ext cx="2115300" cy="618824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7"/>
          <p:cNvSpPr txBox="1"/>
          <p:nvPr/>
        </p:nvSpPr>
        <p:spPr>
          <a:xfrm>
            <a:off x="1031708" y="51134"/>
            <a:ext cx="1470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Model</a:t>
            </a:r>
            <a:endParaRPr sz="2000" b="1"/>
          </a:p>
        </p:txBody>
      </p:sp>
      <p:sp>
        <p:nvSpPr>
          <p:cNvPr id="32" name="Google Shape;278;p16">
            <a:extLst>
              <a:ext uri="{FF2B5EF4-FFF2-40B4-BE49-F238E27FC236}">
                <a16:creationId xmlns:a16="http://schemas.microsoft.com/office/drawing/2014/main" id="{4229CB0B-7C49-4CF0-A9B5-82CD7BD2BD8F}"/>
              </a:ext>
            </a:extLst>
          </p:cNvPr>
          <p:cNvSpPr/>
          <p:nvPr/>
        </p:nvSpPr>
        <p:spPr>
          <a:xfrm>
            <a:off x="2984394" y="546434"/>
            <a:ext cx="2115300" cy="61882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80;p16">
            <a:extLst>
              <a:ext uri="{FF2B5EF4-FFF2-40B4-BE49-F238E27FC236}">
                <a16:creationId xmlns:a16="http://schemas.microsoft.com/office/drawing/2014/main" id="{77256BB9-8052-4227-867D-2F17A464D93E}"/>
              </a:ext>
            </a:extLst>
          </p:cNvPr>
          <p:cNvSpPr/>
          <p:nvPr/>
        </p:nvSpPr>
        <p:spPr>
          <a:xfrm>
            <a:off x="3610952" y="1085685"/>
            <a:ext cx="1204861" cy="463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 dirty="0">
                <a:solidFill>
                  <a:srgbClr val="666666"/>
                </a:solidFill>
              </a:rPr>
              <a:t>«component»</a:t>
            </a:r>
            <a:endParaRPr sz="8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BuscaProdutosController</a:t>
            </a:r>
            <a:endParaRPr sz="1000" i="0" u="none" strike="noStrike" cap="none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833E666-2725-4AA8-B8F5-2DA1B061C256}"/>
              </a:ext>
            </a:extLst>
          </p:cNvPr>
          <p:cNvGrpSpPr/>
          <p:nvPr/>
        </p:nvGrpSpPr>
        <p:grpSpPr>
          <a:xfrm rot="10800000">
            <a:off x="3308189" y="1160847"/>
            <a:ext cx="307655" cy="99700"/>
            <a:chOff x="1862738" y="1105281"/>
            <a:chExt cx="307655" cy="99700"/>
          </a:xfrm>
        </p:grpSpPr>
        <p:cxnSp>
          <p:nvCxnSpPr>
            <p:cNvPr id="35" name="Google Shape;281;p16">
              <a:extLst>
                <a:ext uri="{FF2B5EF4-FFF2-40B4-BE49-F238E27FC236}">
                  <a16:creationId xmlns:a16="http://schemas.microsoft.com/office/drawing/2014/main" id="{0143B22A-106F-4479-BE54-B994B3DA3B88}"/>
                </a:ext>
              </a:extLst>
            </p:cNvPr>
            <p:cNvCxnSpPr/>
            <p:nvPr/>
          </p:nvCxnSpPr>
          <p:spPr>
            <a:xfrm>
              <a:off x="1862738" y="1155052"/>
              <a:ext cx="249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" name="Google Shape;282;p16">
              <a:extLst>
                <a:ext uri="{FF2B5EF4-FFF2-40B4-BE49-F238E27FC236}">
                  <a16:creationId xmlns:a16="http://schemas.microsoft.com/office/drawing/2014/main" id="{D7635CBC-2A75-43A1-AC2C-05175E110A1A}"/>
                </a:ext>
              </a:extLst>
            </p:cNvPr>
            <p:cNvSpPr/>
            <p:nvPr/>
          </p:nvSpPr>
          <p:spPr>
            <a:xfrm>
              <a:off x="2119196" y="1105281"/>
              <a:ext cx="51197" cy="99700"/>
            </a:xfrm>
            <a:custGeom>
              <a:avLst/>
              <a:gdLst/>
              <a:ahLst/>
              <a:cxnLst/>
              <a:rect l="l" t="t" r="r" b="b"/>
              <a:pathLst>
                <a:path w="323" h="629" extrusionOk="0">
                  <a:moveTo>
                    <a:pt x="320" y="0"/>
                  </a:moveTo>
                  <a:lnTo>
                    <a:pt x="319" y="1"/>
                  </a:lnTo>
                  <a:cubicBezTo>
                    <a:pt x="319" y="1"/>
                    <a:pt x="318" y="1"/>
                    <a:pt x="318" y="2"/>
                  </a:cubicBezTo>
                  <a:cubicBezTo>
                    <a:pt x="317" y="3"/>
                    <a:pt x="317" y="3"/>
                    <a:pt x="317" y="4"/>
                  </a:cubicBezTo>
                  <a:lnTo>
                    <a:pt x="317" y="7"/>
                  </a:lnTo>
                  <a:cubicBezTo>
                    <a:pt x="316" y="7"/>
                    <a:pt x="315" y="7"/>
                    <a:pt x="314" y="7"/>
                  </a:cubicBezTo>
                  <a:cubicBezTo>
                    <a:pt x="271" y="7"/>
                    <a:pt x="230" y="15"/>
                    <a:pt x="192" y="30"/>
                  </a:cubicBezTo>
                  <a:cubicBezTo>
                    <a:pt x="156" y="45"/>
                    <a:pt x="123" y="68"/>
                    <a:pt x="95" y="95"/>
                  </a:cubicBezTo>
                  <a:cubicBezTo>
                    <a:pt x="68" y="123"/>
                    <a:pt x="45" y="156"/>
                    <a:pt x="30" y="192"/>
                  </a:cubicBezTo>
                  <a:cubicBezTo>
                    <a:pt x="15" y="230"/>
                    <a:pt x="7" y="271"/>
                    <a:pt x="7" y="314"/>
                  </a:cubicBezTo>
                  <a:cubicBezTo>
                    <a:pt x="7" y="357"/>
                    <a:pt x="15" y="398"/>
                    <a:pt x="30" y="436"/>
                  </a:cubicBezTo>
                  <a:cubicBezTo>
                    <a:pt x="45" y="473"/>
                    <a:pt x="68" y="506"/>
                    <a:pt x="95" y="533"/>
                  </a:cubicBezTo>
                  <a:cubicBezTo>
                    <a:pt x="123" y="560"/>
                    <a:pt x="156" y="583"/>
                    <a:pt x="192" y="598"/>
                  </a:cubicBezTo>
                  <a:cubicBezTo>
                    <a:pt x="230" y="613"/>
                    <a:pt x="271" y="622"/>
                    <a:pt x="314" y="622"/>
                  </a:cubicBezTo>
                  <a:cubicBezTo>
                    <a:pt x="315" y="622"/>
                    <a:pt x="316" y="622"/>
                    <a:pt x="317" y="622"/>
                  </a:cubicBezTo>
                  <a:lnTo>
                    <a:pt x="317" y="628"/>
                  </a:lnTo>
                  <a:cubicBezTo>
                    <a:pt x="316" y="628"/>
                    <a:pt x="315" y="628"/>
                    <a:pt x="314" y="628"/>
                  </a:cubicBezTo>
                  <a:cubicBezTo>
                    <a:pt x="270" y="628"/>
                    <a:pt x="228" y="620"/>
                    <a:pt x="190" y="604"/>
                  </a:cubicBezTo>
                  <a:cubicBezTo>
                    <a:pt x="152" y="589"/>
                    <a:pt x="118" y="566"/>
                    <a:pt x="90" y="538"/>
                  </a:cubicBezTo>
                  <a:cubicBezTo>
                    <a:pt x="62" y="510"/>
                    <a:pt x="39" y="476"/>
                    <a:pt x="24" y="438"/>
                  </a:cubicBezTo>
                  <a:cubicBezTo>
                    <a:pt x="9" y="400"/>
                    <a:pt x="0" y="358"/>
                    <a:pt x="0" y="314"/>
                  </a:cubicBezTo>
                  <a:cubicBezTo>
                    <a:pt x="0" y="270"/>
                    <a:pt x="9" y="228"/>
                    <a:pt x="24" y="190"/>
                  </a:cubicBezTo>
                  <a:cubicBezTo>
                    <a:pt x="39" y="152"/>
                    <a:pt x="62" y="118"/>
                    <a:pt x="90" y="90"/>
                  </a:cubicBezTo>
                  <a:cubicBezTo>
                    <a:pt x="118" y="62"/>
                    <a:pt x="152" y="39"/>
                    <a:pt x="190" y="24"/>
                  </a:cubicBezTo>
                  <a:cubicBezTo>
                    <a:pt x="228" y="9"/>
                    <a:pt x="270" y="0"/>
                    <a:pt x="314" y="0"/>
                  </a:cubicBezTo>
                  <a:cubicBezTo>
                    <a:pt x="316" y="0"/>
                    <a:pt x="319" y="0"/>
                    <a:pt x="322" y="0"/>
                  </a:cubicBezTo>
                  <a:lnTo>
                    <a:pt x="320" y="0"/>
                  </a:lnTo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4251B6-E3BD-4442-ADD2-038363C7DA0F}"/>
              </a:ext>
            </a:extLst>
          </p:cNvPr>
          <p:cNvGrpSpPr/>
          <p:nvPr/>
        </p:nvGrpSpPr>
        <p:grpSpPr>
          <a:xfrm rot="10800000">
            <a:off x="3240152" y="1380122"/>
            <a:ext cx="370284" cy="97500"/>
            <a:chOff x="1826375" y="1590661"/>
            <a:chExt cx="370284" cy="97500"/>
          </a:xfrm>
        </p:grpSpPr>
        <p:sp>
          <p:nvSpPr>
            <p:cNvPr id="38" name="Google Shape;284;p16">
              <a:extLst>
                <a:ext uri="{FF2B5EF4-FFF2-40B4-BE49-F238E27FC236}">
                  <a16:creationId xmlns:a16="http://schemas.microsoft.com/office/drawing/2014/main" id="{CA85B294-9ACB-4E52-906B-D6B136F36312}"/>
                </a:ext>
              </a:extLst>
            </p:cNvPr>
            <p:cNvSpPr/>
            <p:nvPr/>
          </p:nvSpPr>
          <p:spPr>
            <a:xfrm>
              <a:off x="2099159" y="1590661"/>
              <a:ext cx="97500" cy="975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" name="Google Shape;285;p16">
              <a:extLst>
                <a:ext uri="{FF2B5EF4-FFF2-40B4-BE49-F238E27FC236}">
                  <a16:creationId xmlns:a16="http://schemas.microsoft.com/office/drawing/2014/main" id="{B7F62D7A-EBB5-40E3-B552-C4FF99885495}"/>
                </a:ext>
              </a:extLst>
            </p:cNvPr>
            <p:cNvCxnSpPr/>
            <p:nvPr/>
          </p:nvCxnSpPr>
          <p:spPr>
            <a:xfrm>
              <a:off x="1826375" y="1639321"/>
              <a:ext cx="2727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0" name="Google Shape;303;p16">
            <a:extLst>
              <a:ext uri="{FF2B5EF4-FFF2-40B4-BE49-F238E27FC236}">
                <a16:creationId xmlns:a16="http://schemas.microsoft.com/office/drawing/2014/main" id="{F72D26E2-0074-4CEB-AE83-D2C2E8F0C3B1}"/>
              </a:ext>
            </a:extLst>
          </p:cNvPr>
          <p:cNvSpPr txBox="1"/>
          <p:nvPr/>
        </p:nvSpPr>
        <p:spPr>
          <a:xfrm>
            <a:off x="3306894" y="56989"/>
            <a:ext cx="1470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Controller</a:t>
            </a:r>
            <a:endParaRPr sz="2000" b="1" dirty="0"/>
          </a:p>
        </p:txBody>
      </p:sp>
      <p:sp>
        <p:nvSpPr>
          <p:cNvPr id="41" name="Google Shape;280;p16">
            <a:extLst>
              <a:ext uri="{FF2B5EF4-FFF2-40B4-BE49-F238E27FC236}">
                <a16:creationId xmlns:a16="http://schemas.microsoft.com/office/drawing/2014/main" id="{BD21EB8D-87FB-4365-89B7-97C88867EB18}"/>
              </a:ext>
            </a:extLst>
          </p:cNvPr>
          <p:cNvSpPr/>
          <p:nvPr/>
        </p:nvSpPr>
        <p:spPr>
          <a:xfrm>
            <a:off x="3599665" y="5406639"/>
            <a:ext cx="987300" cy="463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 dirty="0">
                <a:solidFill>
                  <a:srgbClr val="666666"/>
                </a:solidFill>
              </a:rPr>
              <a:t>«component»</a:t>
            </a:r>
            <a:endParaRPr sz="8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Pagamento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 dirty="0"/>
              <a:t>Controller</a:t>
            </a:r>
            <a:endParaRPr sz="1000" i="0" u="none" strike="noStrike" cap="non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0B5E91-5B19-4CC4-9D94-69E7CBCEE1BE}"/>
              </a:ext>
            </a:extLst>
          </p:cNvPr>
          <p:cNvGrpSpPr/>
          <p:nvPr/>
        </p:nvGrpSpPr>
        <p:grpSpPr>
          <a:xfrm rot="10800000">
            <a:off x="3300407" y="5469248"/>
            <a:ext cx="307655" cy="99700"/>
            <a:chOff x="4172431" y="6166431"/>
            <a:chExt cx="307655" cy="99700"/>
          </a:xfrm>
        </p:grpSpPr>
        <p:cxnSp>
          <p:nvCxnSpPr>
            <p:cNvPr id="42" name="Google Shape;281;p16">
              <a:extLst>
                <a:ext uri="{FF2B5EF4-FFF2-40B4-BE49-F238E27FC236}">
                  <a16:creationId xmlns:a16="http://schemas.microsoft.com/office/drawing/2014/main" id="{ADA6ADB2-C85A-4DD5-96A6-1CEE59AEC2F6}"/>
                </a:ext>
              </a:extLst>
            </p:cNvPr>
            <p:cNvCxnSpPr/>
            <p:nvPr/>
          </p:nvCxnSpPr>
          <p:spPr>
            <a:xfrm>
              <a:off x="4172431" y="6216202"/>
              <a:ext cx="249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Google Shape;282;p16">
              <a:extLst>
                <a:ext uri="{FF2B5EF4-FFF2-40B4-BE49-F238E27FC236}">
                  <a16:creationId xmlns:a16="http://schemas.microsoft.com/office/drawing/2014/main" id="{12484DDB-06BF-45DF-8F0B-78213B170524}"/>
                </a:ext>
              </a:extLst>
            </p:cNvPr>
            <p:cNvSpPr/>
            <p:nvPr/>
          </p:nvSpPr>
          <p:spPr>
            <a:xfrm>
              <a:off x="4428889" y="6166431"/>
              <a:ext cx="51197" cy="99700"/>
            </a:xfrm>
            <a:custGeom>
              <a:avLst/>
              <a:gdLst/>
              <a:ahLst/>
              <a:cxnLst/>
              <a:rect l="l" t="t" r="r" b="b"/>
              <a:pathLst>
                <a:path w="323" h="629" extrusionOk="0">
                  <a:moveTo>
                    <a:pt x="320" y="0"/>
                  </a:moveTo>
                  <a:lnTo>
                    <a:pt x="319" y="1"/>
                  </a:lnTo>
                  <a:cubicBezTo>
                    <a:pt x="319" y="1"/>
                    <a:pt x="318" y="1"/>
                    <a:pt x="318" y="2"/>
                  </a:cubicBezTo>
                  <a:cubicBezTo>
                    <a:pt x="317" y="3"/>
                    <a:pt x="317" y="3"/>
                    <a:pt x="317" y="4"/>
                  </a:cubicBezTo>
                  <a:lnTo>
                    <a:pt x="317" y="7"/>
                  </a:lnTo>
                  <a:cubicBezTo>
                    <a:pt x="316" y="7"/>
                    <a:pt x="315" y="7"/>
                    <a:pt x="314" y="7"/>
                  </a:cubicBezTo>
                  <a:cubicBezTo>
                    <a:pt x="271" y="7"/>
                    <a:pt x="230" y="15"/>
                    <a:pt x="192" y="30"/>
                  </a:cubicBezTo>
                  <a:cubicBezTo>
                    <a:pt x="156" y="45"/>
                    <a:pt x="123" y="68"/>
                    <a:pt x="95" y="95"/>
                  </a:cubicBezTo>
                  <a:cubicBezTo>
                    <a:pt x="68" y="123"/>
                    <a:pt x="45" y="156"/>
                    <a:pt x="30" y="192"/>
                  </a:cubicBezTo>
                  <a:cubicBezTo>
                    <a:pt x="15" y="230"/>
                    <a:pt x="7" y="271"/>
                    <a:pt x="7" y="314"/>
                  </a:cubicBezTo>
                  <a:cubicBezTo>
                    <a:pt x="7" y="357"/>
                    <a:pt x="15" y="398"/>
                    <a:pt x="30" y="436"/>
                  </a:cubicBezTo>
                  <a:cubicBezTo>
                    <a:pt x="45" y="473"/>
                    <a:pt x="68" y="506"/>
                    <a:pt x="95" y="533"/>
                  </a:cubicBezTo>
                  <a:cubicBezTo>
                    <a:pt x="123" y="560"/>
                    <a:pt x="156" y="583"/>
                    <a:pt x="192" y="598"/>
                  </a:cubicBezTo>
                  <a:cubicBezTo>
                    <a:pt x="230" y="613"/>
                    <a:pt x="271" y="622"/>
                    <a:pt x="314" y="622"/>
                  </a:cubicBezTo>
                  <a:cubicBezTo>
                    <a:pt x="315" y="622"/>
                    <a:pt x="316" y="622"/>
                    <a:pt x="317" y="622"/>
                  </a:cubicBezTo>
                  <a:lnTo>
                    <a:pt x="317" y="628"/>
                  </a:lnTo>
                  <a:cubicBezTo>
                    <a:pt x="316" y="628"/>
                    <a:pt x="315" y="628"/>
                    <a:pt x="314" y="628"/>
                  </a:cubicBezTo>
                  <a:cubicBezTo>
                    <a:pt x="270" y="628"/>
                    <a:pt x="228" y="620"/>
                    <a:pt x="190" y="604"/>
                  </a:cubicBezTo>
                  <a:cubicBezTo>
                    <a:pt x="152" y="589"/>
                    <a:pt x="118" y="566"/>
                    <a:pt x="90" y="538"/>
                  </a:cubicBezTo>
                  <a:cubicBezTo>
                    <a:pt x="62" y="510"/>
                    <a:pt x="39" y="476"/>
                    <a:pt x="24" y="438"/>
                  </a:cubicBezTo>
                  <a:cubicBezTo>
                    <a:pt x="9" y="400"/>
                    <a:pt x="0" y="358"/>
                    <a:pt x="0" y="314"/>
                  </a:cubicBezTo>
                  <a:cubicBezTo>
                    <a:pt x="0" y="270"/>
                    <a:pt x="9" y="228"/>
                    <a:pt x="24" y="190"/>
                  </a:cubicBezTo>
                  <a:cubicBezTo>
                    <a:pt x="39" y="152"/>
                    <a:pt x="62" y="118"/>
                    <a:pt x="90" y="90"/>
                  </a:cubicBezTo>
                  <a:cubicBezTo>
                    <a:pt x="118" y="62"/>
                    <a:pt x="152" y="39"/>
                    <a:pt x="190" y="24"/>
                  </a:cubicBezTo>
                  <a:cubicBezTo>
                    <a:pt x="228" y="9"/>
                    <a:pt x="270" y="0"/>
                    <a:pt x="314" y="0"/>
                  </a:cubicBezTo>
                  <a:cubicBezTo>
                    <a:pt x="316" y="0"/>
                    <a:pt x="319" y="0"/>
                    <a:pt x="322" y="0"/>
                  </a:cubicBezTo>
                  <a:lnTo>
                    <a:pt x="320" y="0"/>
                  </a:lnTo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8C278FD-ACC6-417E-B20D-00E151F19E1C}"/>
              </a:ext>
            </a:extLst>
          </p:cNvPr>
          <p:cNvGrpSpPr/>
          <p:nvPr/>
        </p:nvGrpSpPr>
        <p:grpSpPr>
          <a:xfrm rot="10800000">
            <a:off x="3235220" y="5712431"/>
            <a:ext cx="370284" cy="97500"/>
            <a:chOff x="4172431" y="5894438"/>
            <a:chExt cx="370284" cy="97500"/>
          </a:xfrm>
        </p:grpSpPr>
        <p:sp>
          <p:nvSpPr>
            <p:cNvPr id="44" name="Google Shape;284;p16">
              <a:extLst>
                <a:ext uri="{FF2B5EF4-FFF2-40B4-BE49-F238E27FC236}">
                  <a16:creationId xmlns:a16="http://schemas.microsoft.com/office/drawing/2014/main" id="{01D85149-595E-4C38-8E3F-0C42238C90C9}"/>
                </a:ext>
              </a:extLst>
            </p:cNvPr>
            <p:cNvSpPr/>
            <p:nvPr/>
          </p:nvSpPr>
          <p:spPr>
            <a:xfrm>
              <a:off x="4445215" y="5894438"/>
              <a:ext cx="97500" cy="975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" name="Google Shape;285;p16">
              <a:extLst>
                <a:ext uri="{FF2B5EF4-FFF2-40B4-BE49-F238E27FC236}">
                  <a16:creationId xmlns:a16="http://schemas.microsoft.com/office/drawing/2014/main" id="{1BF84A73-EAD4-4B87-BFF1-447BCAA721CE}"/>
                </a:ext>
              </a:extLst>
            </p:cNvPr>
            <p:cNvCxnSpPr/>
            <p:nvPr/>
          </p:nvCxnSpPr>
          <p:spPr>
            <a:xfrm>
              <a:off x="4172431" y="5943098"/>
              <a:ext cx="2727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6" name="Google Shape;280;p16">
            <a:extLst>
              <a:ext uri="{FF2B5EF4-FFF2-40B4-BE49-F238E27FC236}">
                <a16:creationId xmlns:a16="http://schemas.microsoft.com/office/drawing/2014/main" id="{14BAFE1E-73A5-4DCF-AB74-902E2F4801DC}"/>
              </a:ext>
            </a:extLst>
          </p:cNvPr>
          <p:cNvSpPr/>
          <p:nvPr/>
        </p:nvSpPr>
        <p:spPr>
          <a:xfrm>
            <a:off x="3599665" y="3860250"/>
            <a:ext cx="987300" cy="463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 dirty="0">
                <a:solidFill>
                  <a:srgbClr val="666666"/>
                </a:solidFill>
              </a:rPr>
              <a:t>«component»</a:t>
            </a:r>
            <a:endParaRPr sz="8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Pedido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 dirty="0"/>
              <a:t>Controller</a:t>
            </a:r>
            <a:endParaRPr sz="1000" i="0" u="none" strike="noStrike" cap="non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EDCAA5-4085-4B5E-A448-D0331BDBA055}"/>
              </a:ext>
            </a:extLst>
          </p:cNvPr>
          <p:cNvGrpSpPr/>
          <p:nvPr/>
        </p:nvGrpSpPr>
        <p:grpSpPr>
          <a:xfrm rot="10800000">
            <a:off x="3295215" y="3943831"/>
            <a:ext cx="307655" cy="99700"/>
            <a:chOff x="4172431" y="4530637"/>
            <a:chExt cx="307655" cy="99700"/>
          </a:xfrm>
        </p:grpSpPr>
        <p:cxnSp>
          <p:nvCxnSpPr>
            <p:cNvPr id="47" name="Google Shape;281;p16">
              <a:extLst>
                <a:ext uri="{FF2B5EF4-FFF2-40B4-BE49-F238E27FC236}">
                  <a16:creationId xmlns:a16="http://schemas.microsoft.com/office/drawing/2014/main" id="{2C723236-0B02-435C-932E-4ED70B8BEC40}"/>
                </a:ext>
              </a:extLst>
            </p:cNvPr>
            <p:cNvCxnSpPr/>
            <p:nvPr/>
          </p:nvCxnSpPr>
          <p:spPr>
            <a:xfrm>
              <a:off x="4172431" y="4580408"/>
              <a:ext cx="249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8" name="Google Shape;282;p16">
              <a:extLst>
                <a:ext uri="{FF2B5EF4-FFF2-40B4-BE49-F238E27FC236}">
                  <a16:creationId xmlns:a16="http://schemas.microsoft.com/office/drawing/2014/main" id="{78335462-0B80-4406-8204-67D853F4578C}"/>
                </a:ext>
              </a:extLst>
            </p:cNvPr>
            <p:cNvSpPr/>
            <p:nvPr/>
          </p:nvSpPr>
          <p:spPr>
            <a:xfrm>
              <a:off x="4428889" y="4530637"/>
              <a:ext cx="51197" cy="99700"/>
            </a:xfrm>
            <a:custGeom>
              <a:avLst/>
              <a:gdLst/>
              <a:ahLst/>
              <a:cxnLst/>
              <a:rect l="l" t="t" r="r" b="b"/>
              <a:pathLst>
                <a:path w="323" h="629" extrusionOk="0">
                  <a:moveTo>
                    <a:pt x="320" y="0"/>
                  </a:moveTo>
                  <a:lnTo>
                    <a:pt x="319" y="1"/>
                  </a:lnTo>
                  <a:cubicBezTo>
                    <a:pt x="319" y="1"/>
                    <a:pt x="318" y="1"/>
                    <a:pt x="318" y="2"/>
                  </a:cubicBezTo>
                  <a:cubicBezTo>
                    <a:pt x="317" y="3"/>
                    <a:pt x="317" y="3"/>
                    <a:pt x="317" y="4"/>
                  </a:cubicBezTo>
                  <a:lnTo>
                    <a:pt x="317" y="7"/>
                  </a:lnTo>
                  <a:cubicBezTo>
                    <a:pt x="316" y="7"/>
                    <a:pt x="315" y="7"/>
                    <a:pt x="314" y="7"/>
                  </a:cubicBezTo>
                  <a:cubicBezTo>
                    <a:pt x="271" y="7"/>
                    <a:pt x="230" y="15"/>
                    <a:pt x="192" y="30"/>
                  </a:cubicBezTo>
                  <a:cubicBezTo>
                    <a:pt x="156" y="45"/>
                    <a:pt x="123" y="68"/>
                    <a:pt x="95" y="95"/>
                  </a:cubicBezTo>
                  <a:cubicBezTo>
                    <a:pt x="68" y="123"/>
                    <a:pt x="45" y="156"/>
                    <a:pt x="30" y="192"/>
                  </a:cubicBezTo>
                  <a:cubicBezTo>
                    <a:pt x="15" y="230"/>
                    <a:pt x="7" y="271"/>
                    <a:pt x="7" y="314"/>
                  </a:cubicBezTo>
                  <a:cubicBezTo>
                    <a:pt x="7" y="357"/>
                    <a:pt x="15" y="398"/>
                    <a:pt x="30" y="436"/>
                  </a:cubicBezTo>
                  <a:cubicBezTo>
                    <a:pt x="45" y="473"/>
                    <a:pt x="68" y="506"/>
                    <a:pt x="95" y="533"/>
                  </a:cubicBezTo>
                  <a:cubicBezTo>
                    <a:pt x="123" y="560"/>
                    <a:pt x="156" y="583"/>
                    <a:pt x="192" y="598"/>
                  </a:cubicBezTo>
                  <a:cubicBezTo>
                    <a:pt x="230" y="613"/>
                    <a:pt x="271" y="622"/>
                    <a:pt x="314" y="622"/>
                  </a:cubicBezTo>
                  <a:cubicBezTo>
                    <a:pt x="315" y="622"/>
                    <a:pt x="316" y="622"/>
                    <a:pt x="317" y="622"/>
                  </a:cubicBezTo>
                  <a:lnTo>
                    <a:pt x="317" y="628"/>
                  </a:lnTo>
                  <a:cubicBezTo>
                    <a:pt x="316" y="628"/>
                    <a:pt x="315" y="628"/>
                    <a:pt x="314" y="628"/>
                  </a:cubicBezTo>
                  <a:cubicBezTo>
                    <a:pt x="270" y="628"/>
                    <a:pt x="228" y="620"/>
                    <a:pt x="190" y="604"/>
                  </a:cubicBezTo>
                  <a:cubicBezTo>
                    <a:pt x="152" y="589"/>
                    <a:pt x="118" y="566"/>
                    <a:pt x="90" y="538"/>
                  </a:cubicBezTo>
                  <a:cubicBezTo>
                    <a:pt x="62" y="510"/>
                    <a:pt x="39" y="476"/>
                    <a:pt x="24" y="438"/>
                  </a:cubicBezTo>
                  <a:cubicBezTo>
                    <a:pt x="9" y="400"/>
                    <a:pt x="0" y="358"/>
                    <a:pt x="0" y="314"/>
                  </a:cubicBezTo>
                  <a:cubicBezTo>
                    <a:pt x="0" y="270"/>
                    <a:pt x="9" y="228"/>
                    <a:pt x="24" y="190"/>
                  </a:cubicBezTo>
                  <a:cubicBezTo>
                    <a:pt x="39" y="152"/>
                    <a:pt x="62" y="118"/>
                    <a:pt x="90" y="90"/>
                  </a:cubicBezTo>
                  <a:cubicBezTo>
                    <a:pt x="118" y="62"/>
                    <a:pt x="152" y="39"/>
                    <a:pt x="190" y="24"/>
                  </a:cubicBezTo>
                  <a:cubicBezTo>
                    <a:pt x="228" y="9"/>
                    <a:pt x="270" y="0"/>
                    <a:pt x="314" y="0"/>
                  </a:cubicBezTo>
                  <a:cubicBezTo>
                    <a:pt x="316" y="0"/>
                    <a:pt x="319" y="0"/>
                    <a:pt x="322" y="0"/>
                  </a:cubicBezTo>
                  <a:lnTo>
                    <a:pt x="320" y="0"/>
                  </a:lnTo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FE5DCA4-9993-4538-9318-3E47C17F04AD}"/>
              </a:ext>
            </a:extLst>
          </p:cNvPr>
          <p:cNvGrpSpPr/>
          <p:nvPr/>
        </p:nvGrpSpPr>
        <p:grpSpPr>
          <a:xfrm rot="10800000">
            <a:off x="3236572" y="4172885"/>
            <a:ext cx="370284" cy="97500"/>
            <a:chOff x="4172431" y="4258644"/>
            <a:chExt cx="370284" cy="97500"/>
          </a:xfrm>
        </p:grpSpPr>
        <p:sp>
          <p:nvSpPr>
            <p:cNvPr id="49" name="Google Shape;284;p16">
              <a:extLst>
                <a:ext uri="{FF2B5EF4-FFF2-40B4-BE49-F238E27FC236}">
                  <a16:creationId xmlns:a16="http://schemas.microsoft.com/office/drawing/2014/main" id="{54508055-87AF-4D31-963E-CBFDC7E93D99}"/>
                </a:ext>
              </a:extLst>
            </p:cNvPr>
            <p:cNvSpPr/>
            <p:nvPr/>
          </p:nvSpPr>
          <p:spPr>
            <a:xfrm>
              <a:off x="4445215" y="4258644"/>
              <a:ext cx="97500" cy="975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" name="Google Shape;285;p16">
              <a:extLst>
                <a:ext uri="{FF2B5EF4-FFF2-40B4-BE49-F238E27FC236}">
                  <a16:creationId xmlns:a16="http://schemas.microsoft.com/office/drawing/2014/main" id="{93A1EA16-6FF8-441D-9C9D-1A0F449C3313}"/>
                </a:ext>
              </a:extLst>
            </p:cNvPr>
            <p:cNvCxnSpPr/>
            <p:nvPr/>
          </p:nvCxnSpPr>
          <p:spPr>
            <a:xfrm>
              <a:off x="4172431" y="4307304"/>
              <a:ext cx="2727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1" name="Google Shape;280;p16">
            <a:extLst>
              <a:ext uri="{FF2B5EF4-FFF2-40B4-BE49-F238E27FC236}">
                <a16:creationId xmlns:a16="http://schemas.microsoft.com/office/drawing/2014/main" id="{5C0C9515-2442-41AA-9AD7-11DDAC0977E3}"/>
              </a:ext>
            </a:extLst>
          </p:cNvPr>
          <p:cNvSpPr/>
          <p:nvPr/>
        </p:nvSpPr>
        <p:spPr>
          <a:xfrm>
            <a:off x="3610436" y="2506185"/>
            <a:ext cx="987300" cy="463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 dirty="0">
                <a:solidFill>
                  <a:srgbClr val="666666"/>
                </a:solidFill>
              </a:rPr>
              <a:t>«component»</a:t>
            </a:r>
            <a:endParaRPr sz="8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Produto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 dirty="0"/>
              <a:t>Controller</a:t>
            </a:r>
            <a:endParaRPr sz="1000" i="0" u="none" strike="noStrike" cap="none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31F0877-C065-41A2-9C17-BE75CE7AB404}"/>
              </a:ext>
            </a:extLst>
          </p:cNvPr>
          <p:cNvGrpSpPr/>
          <p:nvPr/>
        </p:nvGrpSpPr>
        <p:grpSpPr>
          <a:xfrm rot="10800000">
            <a:off x="3309456" y="2575236"/>
            <a:ext cx="307655" cy="99700"/>
            <a:chOff x="1644661" y="3126860"/>
            <a:chExt cx="307655" cy="99700"/>
          </a:xfrm>
        </p:grpSpPr>
        <p:cxnSp>
          <p:nvCxnSpPr>
            <p:cNvPr id="53" name="Google Shape;281;p16">
              <a:extLst>
                <a:ext uri="{FF2B5EF4-FFF2-40B4-BE49-F238E27FC236}">
                  <a16:creationId xmlns:a16="http://schemas.microsoft.com/office/drawing/2014/main" id="{63799793-6425-44ED-B337-8F59915133C5}"/>
                </a:ext>
              </a:extLst>
            </p:cNvPr>
            <p:cNvCxnSpPr/>
            <p:nvPr/>
          </p:nvCxnSpPr>
          <p:spPr>
            <a:xfrm>
              <a:off x="1644661" y="3176631"/>
              <a:ext cx="249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4" name="Google Shape;282;p16">
              <a:extLst>
                <a:ext uri="{FF2B5EF4-FFF2-40B4-BE49-F238E27FC236}">
                  <a16:creationId xmlns:a16="http://schemas.microsoft.com/office/drawing/2014/main" id="{8DA50880-C9D6-4E2D-BB9C-9BA59B993885}"/>
                </a:ext>
              </a:extLst>
            </p:cNvPr>
            <p:cNvSpPr/>
            <p:nvPr/>
          </p:nvSpPr>
          <p:spPr>
            <a:xfrm>
              <a:off x="1901119" y="3126860"/>
              <a:ext cx="51197" cy="99700"/>
            </a:xfrm>
            <a:custGeom>
              <a:avLst/>
              <a:gdLst/>
              <a:ahLst/>
              <a:cxnLst/>
              <a:rect l="l" t="t" r="r" b="b"/>
              <a:pathLst>
                <a:path w="323" h="629" extrusionOk="0">
                  <a:moveTo>
                    <a:pt x="320" y="0"/>
                  </a:moveTo>
                  <a:lnTo>
                    <a:pt x="319" y="1"/>
                  </a:lnTo>
                  <a:cubicBezTo>
                    <a:pt x="319" y="1"/>
                    <a:pt x="318" y="1"/>
                    <a:pt x="318" y="2"/>
                  </a:cubicBezTo>
                  <a:cubicBezTo>
                    <a:pt x="317" y="3"/>
                    <a:pt x="317" y="3"/>
                    <a:pt x="317" y="4"/>
                  </a:cubicBezTo>
                  <a:lnTo>
                    <a:pt x="317" y="7"/>
                  </a:lnTo>
                  <a:cubicBezTo>
                    <a:pt x="316" y="7"/>
                    <a:pt x="315" y="7"/>
                    <a:pt x="314" y="7"/>
                  </a:cubicBezTo>
                  <a:cubicBezTo>
                    <a:pt x="271" y="7"/>
                    <a:pt x="230" y="15"/>
                    <a:pt x="192" y="30"/>
                  </a:cubicBezTo>
                  <a:cubicBezTo>
                    <a:pt x="156" y="45"/>
                    <a:pt x="123" y="68"/>
                    <a:pt x="95" y="95"/>
                  </a:cubicBezTo>
                  <a:cubicBezTo>
                    <a:pt x="68" y="123"/>
                    <a:pt x="45" y="156"/>
                    <a:pt x="30" y="192"/>
                  </a:cubicBezTo>
                  <a:cubicBezTo>
                    <a:pt x="15" y="230"/>
                    <a:pt x="7" y="271"/>
                    <a:pt x="7" y="314"/>
                  </a:cubicBezTo>
                  <a:cubicBezTo>
                    <a:pt x="7" y="357"/>
                    <a:pt x="15" y="398"/>
                    <a:pt x="30" y="436"/>
                  </a:cubicBezTo>
                  <a:cubicBezTo>
                    <a:pt x="45" y="473"/>
                    <a:pt x="68" y="506"/>
                    <a:pt x="95" y="533"/>
                  </a:cubicBezTo>
                  <a:cubicBezTo>
                    <a:pt x="123" y="560"/>
                    <a:pt x="156" y="583"/>
                    <a:pt x="192" y="598"/>
                  </a:cubicBezTo>
                  <a:cubicBezTo>
                    <a:pt x="230" y="613"/>
                    <a:pt x="271" y="622"/>
                    <a:pt x="314" y="622"/>
                  </a:cubicBezTo>
                  <a:cubicBezTo>
                    <a:pt x="315" y="622"/>
                    <a:pt x="316" y="622"/>
                    <a:pt x="317" y="622"/>
                  </a:cubicBezTo>
                  <a:lnTo>
                    <a:pt x="317" y="628"/>
                  </a:lnTo>
                  <a:cubicBezTo>
                    <a:pt x="316" y="628"/>
                    <a:pt x="315" y="628"/>
                    <a:pt x="314" y="628"/>
                  </a:cubicBezTo>
                  <a:cubicBezTo>
                    <a:pt x="270" y="628"/>
                    <a:pt x="228" y="620"/>
                    <a:pt x="190" y="604"/>
                  </a:cubicBezTo>
                  <a:cubicBezTo>
                    <a:pt x="152" y="589"/>
                    <a:pt x="118" y="566"/>
                    <a:pt x="90" y="538"/>
                  </a:cubicBezTo>
                  <a:cubicBezTo>
                    <a:pt x="62" y="510"/>
                    <a:pt x="39" y="476"/>
                    <a:pt x="24" y="438"/>
                  </a:cubicBezTo>
                  <a:cubicBezTo>
                    <a:pt x="9" y="400"/>
                    <a:pt x="0" y="358"/>
                    <a:pt x="0" y="314"/>
                  </a:cubicBezTo>
                  <a:cubicBezTo>
                    <a:pt x="0" y="270"/>
                    <a:pt x="9" y="228"/>
                    <a:pt x="24" y="190"/>
                  </a:cubicBezTo>
                  <a:cubicBezTo>
                    <a:pt x="39" y="152"/>
                    <a:pt x="62" y="118"/>
                    <a:pt x="90" y="90"/>
                  </a:cubicBezTo>
                  <a:cubicBezTo>
                    <a:pt x="118" y="62"/>
                    <a:pt x="152" y="39"/>
                    <a:pt x="190" y="24"/>
                  </a:cubicBezTo>
                  <a:cubicBezTo>
                    <a:pt x="228" y="9"/>
                    <a:pt x="270" y="0"/>
                    <a:pt x="314" y="0"/>
                  </a:cubicBezTo>
                  <a:cubicBezTo>
                    <a:pt x="316" y="0"/>
                    <a:pt x="319" y="0"/>
                    <a:pt x="322" y="0"/>
                  </a:cubicBezTo>
                  <a:lnTo>
                    <a:pt x="320" y="0"/>
                  </a:lnTo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23E8C3D-169E-469B-89D6-D0A940769BC8}"/>
              </a:ext>
            </a:extLst>
          </p:cNvPr>
          <p:cNvGrpSpPr/>
          <p:nvPr/>
        </p:nvGrpSpPr>
        <p:grpSpPr>
          <a:xfrm rot="10800000">
            <a:off x="3236573" y="2809777"/>
            <a:ext cx="370284" cy="97500"/>
            <a:chOff x="1644661" y="2889811"/>
            <a:chExt cx="370284" cy="97500"/>
          </a:xfrm>
        </p:grpSpPr>
        <p:sp>
          <p:nvSpPr>
            <p:cNvPr id="56" name="Google Shape;284;p16">
              <a:extLst>
                <a:ext uri="{FF2B5EF4-FFF2-40B4-BE49-F238E27FC236}">
                  <a16:creationId xmlns:a16="http://schemas.microsoft.com/office/drawing/2014/main" id="{279F8E61-7BE1-4557-A308-7F0AAA2DD90E}"/>
                </a:ext>
              </a:extLst>
            </p:cNvPr>
            <p:cNvSpPr/>
            <p:nvPr/>
          </p:nvSpPr>
          <p:spPr>
            <a:xfrm>
              <a:off x="1917445" y="2889811"/>
              <a:ext cx="97500" cy="975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" name="Google Shape;285;p16">
              <a:extLst>
                <a:ext uri="{FF2B5EF4-FFF2-40B4-BE49-F238E27FC236}">
                  <a16:creationId xmlns:a16="http://schemas.microsoft.com/office/drawing/2014/main" id="{9C36796D-9B78-4803-9D8E-2DE57A589047}"/>
                </a:ext>
              </a:extLst>
            </p:cNvPr>
            <p:cNvCxnSpPr/>
            <p:nvPr/>
          </p:nvCxnSpPr>
          <p:spPr>
            <a:xfrm>
              <a:off x="1644661" y="2938471"/>
              <a:ext cx="2727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2" name="Google Shape;280;p16">
            <a:extLst>
              <a:ext uri="{FF2B5EF4-FFF2-40B4-BE49-F238E27FC236}">
                <a16:creationId xmlns:a16="http://schemas.microsoft.com/office/drawing/2014/main" id="{9C6AA80B-F749-4BF5-8EB9-1D3F79C9292F}"/>
              </a:ext>
            </a:extLst>
          </p:cNvPr>
          <p:cNvSpPr/>
          <p:nvPr/>
        </p:nvSpPr>
        <p:spPr>
          <a:xfrm>
            <a:off x="729567" y="2206872"/>
            <a:ext cx="1204861" cy="463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 dirty="0">
                <a:solidFill>
                  <a:srgbClr val="666666"/>
                </a:solidFill>
              </a:rPr>
              <a:t>«component»</a:t>
            </a:r>
            <a:endParaRPr sz="8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Produto</a:t>
            </a:r>
            <a:endParaRPr sz="1000" i="0" u="none" strike="noStrike" cap="none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43D28B8-5187-4EAB-8437-CAC276828C21}"/>
              </a:ext>
            </a:extLst>
          </p:cNvPr>
          <p:cNvGrpSpPr/>
          <p:nvPr/>
        </p:nvGrpSpPr>
        <p:grpSpPr>
          <a:xfrm>
            <a:off x="1946641" y="2288050"/>
            <a:ext cx="307655" cy="99700"/>
            <a:chOff x="1862738" y="1105281"/>
            <a:chExt cx="307655" cy="99700"/>
          </a:xfrm>
        </p:grpSpPr>
        <p:cxnSp>
          <p:nvCxnSpPr>
            <p:cNvPr id="64" name="Google Shape;281;p16">
              <a:extLst>
                <a:ext uri="{FF2B5EF4-FFF2-40B4-BE49-F238E27FC236}">
                  <a16:creationId xmlns:a16="http://schemas.microsoft.com/office/drawing/2014/main" id="{5C8F0DDF-60D7-431A-8297-2BD528FC92CD}"/>
                </a:ext>
              </a:extLst>
            </p:cNvPr>
            <p:cNvCxnSpPr/>
            <p:nvPr/>
          </p:nvCxnSpPr>
          <p:spPr>
            <a:xfrm>
              <a:off x="1862738" y="1155052"/>
              <a:ext cx="249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5" name="Google Shape;282;p16">
              <a:extLst>
                <a:ext uri="{FF2B5EF4-FFF2-40B4-BE49-F238E27FC236}">
                  <a16:creationId xmlns:a16="http://schemas.microsoft.com/office/drawing/2014/main" id="{E64A746F-847C-4638-8106-A633FBA40321}"/>
                </a:ext>
              </a:extLst>
            </p:cNvPr>
            <p:cNvSpPr/>
            <p:nvPr/>
          </p:nvSpPr>
          <p:spPr>
            <a:xfrm>
              <a:off x="2119196" y="1105281"/>
              <a:ext cx="51197" cy="99700"/>
            </a:xfrm>
            <a:custGeom>
              <a:avLst/>
              <a:gdLst/>
              <a:ahLst/>
              <a:cxnLst/>
              <a:rect l="l" t="t" r="r" b="b"/>
              <a:pathLst>
                <a:path w="323" h="629" extrusionOk="0">
                  <a:moveTo>
                    <a:pt x="320" y="0"/>
                  </a:moveTo>
                  <a:lnTo>
                    <a:pt x="319" y="1"/>
                  </a:lnTo>
                  <a:cubicBezTo>
                    <a:pt x="319" y="1"/>
                    <a:pt x="318" y="1"/>
                    <a:pt x="318" y="2"/>
                  </a:cubicBezTo>
                  <a:cubicBezTo>
                    <a:pt x="317" y="3"/>
                    <a:pt x="317" y="3"/>
                    <a:pt x="317" y="4"/>
                  </a:cubicBezTo>
                  <a:lnTo>
                    <a:pt x="317" y="7"/>
                  </a:lnTo>
                  <a:cubicBezTo>
                    <a:pt x="316" y="7"/>
                    <a:pt x="315" y="7"/>
                    <a:pt x="314" y="7"/>
                  </a:cubicBezTo>
                  <a:cubicBezTo>
                    <a:pt x="271" y="7"/>
                    <a:pt x="230" y="15"/>
                    <a:pt x="192" y="30"/>
                  </a:cubicBezTo>
                  <a:cubicBezTo>
                    <a:pt x="156" y="45"/>
                    <a:pt x="123" y="68"/>
                    <a:pt x="95" y="95"/>
                  </a:cubicBezTo>
                  <a:cubicBezTo>
                    <a:pt x="68" y="123"/>
                    <a:pt x="45" y="156"/>
                    <a:pt x="30" y="192"/>
                  </a:cubicBezTo>
                  <a:cubicBezTo>
                    <a:pt x="15" y="230"/>
                    <a:pt x="7" y="271"/>
                    <a:pt x="7" y="314"/>
                  </a:cubicBezTo>
                  <a:cubicBezTo>
                    <a:pt x="7" y="357"/>
                    <a:pt x="15" y="398"/>
                    <a:pt x="30" y="436"/>
                  </a:cubicBezTo>
                  <a:cubicBezTo>
                    <a:pt x="45" y="473"/>
                    <a:pt x="68" y="506"/>
                    <a:pt x="95" y="533"/>
                  </a:cubicBezTo>
                  <a:cubicBezTo>
                    <a:pt x="123" y="560"/>
                    <a:pt x="156" y="583"/>
                    <a:pt x="192" y="598"/>
                  </a:cubicBezTo>
                  <a:cubicBezTo>
                    <a:pt x="230" y="613"/>
                    <a:pt x="271" y="622"/>
                    <a:pt x="314" y="622"/>
                  </a:cubicBezTo>
                  <a:cubicBezTo>
                    <a:pt x="315" y="622"/>
                    <a:pt x="316" y="622"/>
                    <a:pt x="317" y="622"/>
                  </a:cubicBezTo>
                  <a:lnTo>
                    <a:pt x="317" y="628"/>
                  </a:lnTo>
                  <a:cubicBezTo>
                    <a:pt x="316" y="628"/>
                    <a:pt x="315" y="628"/>
                    <a:pt x="314" y="628"/>
                  </a:cubicBezTo>
                  <a:cubicBezTo>
                    <a:pt x="270" y="628"/>
                    <a:pt x="228" y="620"/>
                    <a:pt x="190" y="604"/>
                  </a:cubicBezTo>
                  <a:cubicBezTo>
                    <a:pt x="152" y="589"/>
                    <a:pt x="118" y="566"/>
                    <a:pt x="90" y="538"/>
                  </a:cubicBezTo>
                  <a:cubicBezTo>
                    <a:pt x="62" y="510"/>
                    <a:pt x="39" y="476"/>
                    <a:pt x="24" y="438"/>
                  </a:cubicBezTo>
                  <a:cubicBezTo>
                    <a:pt x="9" y="400"/>
                    <a:pt x="0" y="358"/>
                    <a:pt x="0" y="314"/>
                  </a:cubicBezTo>
                  <a:cubicBezTo>
                    <a:pt x="0" y="270"/>
                    <a:pt x="9" y="228"/>
                    <a:pt x="24" y="190"/>
                  </a:cubicBezTo>
                  <a:cubicBezTo>
                    <a:pt x="39" y="152"/>
                    <a:pt x="62" y="118"/>
                    <a:pt x="90" y="90"/>
                  </a:cubicBezTo>
                  <a:cubicBezTo>
                    <a:pt x="118" y="62"/>
                    <a:pt x="152" y="39"/>
                    <a:pt x="190" y="24"/>
                  </a:cubicBezTo>
                  <a:cubicBezTo>
                    <a:pt x="228" y="9"/>
                    <a:pt x="270" y="0"/>
                    <a:pt x="314" y="0"/>
                  </a:cubicBezTo>
                  <a:cubicBezTo>
                    <a:pt x="316" y="0"/>
                    <a:pt x="319" y="0"/>
                    <a:pt x="322" y="0"/>
                  </a:cubicBezTo>
                  <a:lnTo>
                    <a:pt x="320" y="0"/>
                  </a:lnTo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1D010B6-5DB3-4445-99EC-28CB4B0274B4}"/>
              </a:ext>
            </a:extLst>
          </p:cNvPr>
          <p:cNvGrpSpPr/>
          <p:nvPr/>
        </p:nvGrpSpPr>
        <p:grpSpPr>
          <a:xfrm>
            <a:off x="1933912" y="2500827"/>
            <a:ext cx="370284" cy="97500"/>
            <a:chOff x="1826375" y="1590661"/>
            <a:chExt cx="370284" cy="97500"/>
          </a:xfrm>
        </p:grpSpPr>
        <p:sp>
          <p:nvSpPr>
            <p:cNvPr id="67" name="Google Shape;284;p16">
              <a:extLst>
                <a:ext uri="{FF2B5EF4-FFF2-40B4-BE49-F238E27FC236}">
                  <a16:creationId xmlns:a16="http://schemas.microsoft.com/office/drawing/2014/main" id="{5C2E794C-9022-4C6A-B0EF-DC170CF5AF71}"/>
                </a:ext>
              </a:extLst>
            </p:cNvPr>
            <p:cNvSpPr/>
            <p:nvPr/>
          </p:nvSpPr>
          <p:spPr>
            <a:xfrm>
              <a:off x="2099159" y="1590661"/>
              <a:ext cx="97500" cy="975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" name="Google Shape;285;p16">
              <a:extLst>
                <a:ext uri="{FF2B5EF4-FFF2-40B4-BE49-F238E27FC236}">
                  <a16:creationId xmlns:a16="http://schemas.microsoft.com/office/drawing/2014/main" id="{223E677D-9212-4799-B311-F1D0504E2B7F}"/>
                </a:ext>
              </a:extLst>
            </p:cNvPr>
            <p:cNvCxnSpPr/>
            <p:nvPr/>
          </p:nvCxnSpPr>
          <p:spPr>
            <a:xfrm>
              <a:off x="1826375" y="1639321"/>
              <a:ext cx="2727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9" name="Google Shape;280;p16">
            <a:extLst>
              <a:ext uri="{FF2B5EF4-FFF2-40B4-BE49-F238E27FC236}">
                <a16:creationId xmlns:a16="http://schemas.microsoft.com/office/drawing/2014/main" id="{E2675DB8-8786-41FB-92A0-1DB889E4A717}"/>
              </a:ext>
            </a:extLst>
          </p:cNvPr>
          <p:cNvSpPr/>
          <p:nvPr/>
        </p:nvSpPr>
        <p:spPr>
          <a:xfrm>
            <a:off x="724277" y="2876619"/>
            <a:ext cx="1204861" cy="463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 dirty="0">
                <a:solidFill>
                  <a:srgbClr val="666666"/>
                </a:solidFill>
              </a:rPr>
              <a:t>«component»</a:t>
            </a:r>
            <a:endParaRPr sz="8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Usuario</a:t>
            </a:r>
            <a:endParaRPr sz="1000" i="0" u="none" strike="noStrike" cap="none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F1579D2-7E86-407F-ACAC-6F9C45BF11F3}"/>
              </a:ext>
            </a:extLst>
          </p:cNvPr>
          <p:cNvGrpSpPr/>
          <p:nvPr/>
        </p:nvGrpSpPr>
        <p:grpSpPr>
          <a:xfrm>
            <a:off x="1941351" y="2957797"/>
            <a:ext cx="307655" cy="99700"/>
            <a:chOff x="1862738" y="1105281"/>
            <a:chExt cx="307655" cy="99700"/>
          </a:xfrm>
        </p:grpSpPr>
        <p:cxnSp>
          <p:nvCxnSpPr>
            <p:cNvPr id="71" name="Google Shape;281;p16">
              <a:extLst>
                <a:ext uri="{FF2B5EF4-FFF2-40B4-BE49-F238E27FC236}">
                  <a16:creationId xmlns:a16="http://schemas.microsoft.com/office/drawing/2014/main" id="{D004A295-EE82-4167-A16A-BA08573681D3}"/>
                </a:ext>
              </a:extLst>
            </p:cNvPr>
            <p:cNvCxnSpPr/>
            <p:nvPr/>
          </p:nvCxnSpPr>
          <p:spPr>
            <a:xfrm>
              <a:off x="1862738" y="1155052"/>
              <a:ext cx="249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2" name="Google Shape;282;p16">
              <a:extLst>
                <a:ext uri="{FF2B5EF4-FFF2-40B4-BE49-F238E27FC236}">
                  <a16:creationId xmlns:a16="http://schemas.microsoft.com/office/drawing/2014/main" id="{48716171-9CAE-41B1-8B6C-AB476284C2FF}"/>
                </a:ext>
              </a:extLst>
            </p:cNvPr>
            <p:cNvSpPr/>
            <p:nvPr/>
          </p:nvSpPr>
          <p:spPr>
            <a:xfrm>
              <a:off x="2119196" y="1105281"/>
              <a:ext cx="51197" cy="99700"/>
            </a:xfrm>
            <a:custGeom>
              <a:avLst/>
              <a:gdLst/>
              <a:ahLst/>
              <a:cxnLst/>
              <a:rect l="l" t="t" r="r" b="b"/>
              <a:pathLst>
                <a:path w="323" h="629" extrusionOk="0">
                  <a:moveTo>
                    <a:pt x="320" y="0"/>
                  </a:moveTo>
                  <a:lnTo>
                    <a:pt x="319" y="1"/>
                  </a:lnTo>
                  <a:cubicBezTo>
                    <a:pt x="319" y="1"/>
                    <a:pt x="318" y="1"/>
                    <a:pt x="318" y="2"/>
                  </a:cubicBezTo>
                  <a:cubicBezTo>
                    <a:pt x="317" y="3"/>
                    <a:pt x="317" y="3"/>
                    <a:pt x="317" y="4"/>
                  </a:cubicBezTo>
                  <a:lnTo>
                    <a:pt x="317" y="7"/>
                  </a:lnTo>
                  <a:cubicBezTo>
                    <a:pt x="316" y="7"/>
                    <a:pt x="315" y="7"/>
                    <a:pt x="314" y="7"/>
                  </a:cubicBezTo>
                  <a:cubicBezTo>
                    <a:pt x="271" y="7"/>
                    <a:pt x="230" y="15"/>
                    <a:pt x="192" y="30"/>
                  </a:cubicBezTo>
                  <a:cubicBezTo>
                    <a:pt x="156" y="45"/>
                    <a:pt x="123" y="68"/>
                    <a:pt x="95" y="95"/>
                  </a:cubicBezTo>
                  <a:cubicBezTo>
                    <a:pt x="68" y="123"/>
                    <a:pt x="45" y="156"/>
                    <a:pt x="30" y="192"/>
                  </a:cubicBezTo>
                  <a:cubicBezTo>
                    <a:pt x="15" y="230"/>
                    <a:pt x="7" y="271"/>
                    <a:pt x="7" y="314"/>
                  </a:cubicBezTo>
                  <a:cubicBezTo>
                    <a:pt x="7" y="357"/>
                    <a:pt x="15" y="398"/>
                    <a:pt x="30" y="436"/>
                  </a:cubicBezTo>
                  <a:cubicBezTo>
                    <a:pt x="45" y="473"/>
                    <a:pt x="68" y="506"/>
                    <a:pt x="95" y="533"/>
                  </a:cubicBezTo>
                  <a:cubicBezTo>
                    <a:pt x="123" y="560"/>
                    <a:pt x="156" y="583"/>
                    <a:pt x="192" y="598"/>
                  </a:cubicBezTo>
                  <a:cubicBezTo>
                    <a:pt x="230" y="613"/>
                    <a:pt x="271" y="622"/>
                    <a:pt x="314" y="622"/>
                  </a:cubicBezTo>
                  <a:cubicBezTo>
                    <a:pt x="315" y="622"/>
                    <a:pt x="316" y="622"/>
                    <a:pt x="317" y="622"/>
                  </a:cubicBezTo>
                  <a:lnTo>
                    <a:pt x="317" y="628"/>
                  </a:lnTo>
                  <a:cubicBezTo>
                    <a:pt x="316" y="628"/>
                    <a:pt x="315" y="628"/>
                    <a:pt x="314" y="628"/>
                  </a:cubicBezTo>
                  <a:cubicBezTo>
                    <a:pt x="270" y="628"/>
                    <a:pt x="228" y="620"/>
                    <a:pt x="190" y="604"/>
                  </a:cubicBezTo>
                  <a:cubicBezTo>
                    <a:pt x="152" y="589"/>
                    <a:pt x="118" y="566"/>
                    <a:pt x="90" y="538"/>
                  </a:cubicBezTo>
                  <a:cubicBezTo>
                    <a:pt x="62" y="510"/>
                    <a:pt x="39" y="476"/>
                    <a:pt x="24" y="438"/>
                  </a:cubicBezTo>
                  <a:cubicBezTo>
                    <a:pt x="9" y="400"/>
                    <a:pt x="0" y="358"/>
                    <a:pt x="0" y="314"/>
                  </a:cubicBezTo>
                  <a:cubicBezTo>
                    <a:pt x="0" y="270"/>
                    <a:pt x="9" y="228"/>
                    <a:pt x="24" y="190"/>
                  </a:cubicBezTo>
                  <a:cubicBezTo>
                    <a:pt x="39" y="152"/>
                    <a:pt x="62" y="118"/>
                    <a:pt x="90" y="90"/>
                  </a:cubicBezTo>
                  <a:cubicBezTo>
                    <a:pt x="118" y="62"/>
                    <a:pt x="152" y="39"/>
                    <a:pt x="190" y="24"/>
                  </a:cubicBezTo>
                  <a:cubicBezTo>
                    <a:pt x="228" y="9"/>
                    <a:pt x="270" y="0"/>
                    <a:pt x="314" y="0"/>
                  </a:cubicBezTo>
                  <a:cubicBezTo>
                    <a:pt x="316" y="0"/>
                    <a:pt x="319" y="0"/>
                    <a:pt x="322" y="0"/>
                  </a:cubicBezTo>
                  <a:lnTo>
                    <a:pt x="320" y="0"/>
                  </a:lnTo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97D2B16-FBAA-4968-A98D-9C1565C7BC18}"/>
              </a:ext>
            </a:extLst>
          </p:cNvPr>
          <p:cNvGrpSpPr/>
          <p:nvPr/>
        </p:nvGrpSpPr>
        <p:grpSpPr>
          <a:xfrm>
            <a:off x="1928622" y="3170574"/>
            <a:ext cx="370284" cy="97500"/>
            <a:chOff x="1826375" y="1590661"/>
            <a:chExt cx="370284" cy="97500"/>
          </a:xfrm>
        </p:grpSpPr>
        <p:sp>
          <p:nvSpPr>
            <p:cNvPr id="74" name="Google Shape;284;p16">
              <a:extLst>
                <a:ext uri="{FF2B5EF4-FFF2-40B4-BE49-F238E27FC236}">
                  <a16:creationId xmlns:a16="http://schemas.microsoft.com/office/drawing/2014/main" id="{FC667312-98B6-468A-906A-14D181D4B03F}"/>
                </a:ext>
              </a:extLst>
            </p:cNvPr>
            <p:cNvSpPr/>
            <p:nvPr/>
          </p:nvSpPr>
          <p:spPr>
            <a:xfrm>
              <a:off x="2099159" y="1590661"/>
              <a:ext cx="97500" cy="975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5" name="Google Shape;285;p16">
              <a:extLst>
                <a:ext uri="{FF2B5EF4-FFF2-40B4-BE49-F238E27FC236}">
                  <a16:creationId xmlns:a16="http://schemas.microsoft.com/office/drawing/2014/main" id="{D1D32D2B-5BB8-4958-9FC1-C196495E4EE7}"/>
                </a:ext>
              </a:extLst>
            </p:cNvPr>
            <p:cNvCxnSpPr/>
            <p:nvPr/>
          </p:nvCxnSpPr>
          <p:spPr>
            <a:xfrm>
              <a:off x="1826375" y="1639321"/>
              <a:ext cx="2727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6" name="Google Shape;280;p16">
            <a:extLst>
              <a:ext uri="{FF2B5EF4-FFF2-40B4-BE49-F238E27FC236}">
                <a16:creationId xmlns:a16="http://schemas.microsoft.com/office/drawing/2014/main" id="{A0DD6BD6-D2A2-4999-BC1E-03242FB47856}"/>
              </a:ext>
            </a:extLst>
          </p:cNvPr>
          <p:cNvSpPr/>
          <p:nvPr/>
        </p:nvSpPr>
        <p:spPr>
          <a:xfrm>
            <a:off x="736490" y="3549797"/>
            <a:ext cx="1204861" cy="463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 dirty="0">
                <a:solidFill>
                  <a:srgbClr val="666666"/>
                </a:solidFill>
              </a:rPr>
              <a:t>«component»</a:t>
            </a:r>
            <a:endParaRPr sz="8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Pedido</a:t>
            </a:r>
            <a:endParaRPr sz="1000" i="0" u="none" strike="noStrike" cap="none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52A2E99-FBF2-45B5-9A6E-FFA8A5E97732}"/>
              </a:ext>
            </a:extLst>
          </p:cNvPr>
          <p:cNvGrpSpPr/>
          <p:nvPr/>
        </p:nvGrpSpPr>
        <p:grpSpPr>
          <a:xfrm>
            <a:off x="1953564" y="3630975"/>
            <a:ext cx="307655" cy="99700"/>
            <a:chOff x="1862738" y="1105281"/>
            <a:chExt cx="307655" cy="99700"/>
          </a:xfrm>
        </p:grpSpPr>
        <p:cxnSp>
          <p:nvCxnSpPr>
            <p:cNvPr id="78" name="Google Shape;281;p16">
              <a:extLst>
                <a:ext uri="{FF2B5EF4-FFF2-40B4-BE49-F238E27FC236}">
                  <a16:creationId xmlns:a16="http://schemas.microsoft.com/office/drawing/2014/main" id="{192CDB13-55D8-4E36-8BF4-3886CA355793}"/>
                </a:ext>
              </a:extLst>
            </p:cNvPr>
            <p:cNvCxnSpPr/>
            <p:nvPr/>
          </p:nvCxnSpPr>
          <p:spPr>
            <a:xfrm>
              <a:off x="1862738" y="1155052"/>
              <a:ext cx="249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9" name="Google Shape;282;p16">
              <a:extLst>
                <a:ext uri="{FF2B5EF4-FFF2-40B4-BE49-F238E27FC236}">
                  <a16:creationId xmlns:a16="http://schemas.microsoft.com/office/drawing/2014/main" id="{7CA0F3C9-4108-4A5B-A1E5-15DAA7DB9A38}"/>
                </a:ext>
              </a:extLst>
            </p:cNvPr>
            <p:cNvSpPr/>
            <p:nvPr/>
          </p:nvSpPr>
          <p:spPr>
            <a:xfrm>
              <a:off x="2119196" y="1105281"/>
              <a:ext cx="51197" cy="99700"/>
            </a:xfrm>
            <a:custGeom>
              <a:avLst/>
              <a:gdLst/>
              <a:ahLst/>
              <a:cxnLst/>
              <a:rect l="l" t="t" r="r" b="b"/>
              <a:pathLst>
                <a:path w="323" h="629" extrusionOk="0">
                  <a:moveTo>
                    <a:pt x="320" y="0"/>
                  </a:moveTo>
                  <a:lnTo>
                    <a:pt x="319" y="1"/>
                  </a:lnTo>
                  <a:cubicBezTo>
                    <a:pt x="319" y="1"/>
                    <a:pt x="318" y="1"/>
                    <a:pt x="318" y="2"/>
                  </a:cubicBezTo>
                  <a:cubicBezTo>
                    <a:pt x="317" y="3"/>
                    <a:pt x="317" y="3"/>
                    <a:pt x="317" y="4"/>
                  </a:cubicBezTo>
                  <a:lnTo>
                    <a:pt x="317" y="7"/>
                  </a:lnTo>
                  <a:cubicBezTo>
                    <a:pt x="316" y="7"/>
                    <a:pt x="315" y="7"/>
                    <a:pt x="314" y="7"/>
                  </a:cubicBezTo>
                  <a:cubicBezTo>
                    <a:pt x="271" y="7"/>
                    <a:pt x="230" y="15"/>
                    <a:pt x="192" y="30"/>
                  </a:cubicBezTo>
                  <a:cubicBezTo>
                    <a:pt x="156" y="45"/>
                    <a:pt x="123" y="68"/>
                    <a:pt x="95" y="95"/>
                  </a:cubicBezTo>
                  <a:cubicBezTo>
                    <a:pt x="68" y="123"/>
                    <a:pt x="45" y="156"/>
                    <a:pt x="30" y="192"/>
                  </a:cubicBezTo>
                  <a:cubicBezTo>
                    <a:pt x="15" y="230"/>
                    <a:pt x="7" y="271"/>
                    <a:pt x="7" y="314"/>
                  </a:cubicBezTo>
                  <a:cubicBezTo>
                    <a:pt x="7" y="357"/>
                    <a:pt x="15" y="398"/>
                    <a:pt x="30" y="436"/>
                  </a:cubicBezTo>
                  <a:cubicBezTo>
                    <a:pt x="45" y="473"/>
                    <a:pt x="68" y="506"/>
                    <a:pt x="95" y="533"/>
                  </a:cubicBezTo>
                  <a:cubicBezTo>
                    <a:pt x="123" y="560"/>
                    <a:pt x="156" y="583"/>
                    <a:pt x="192" y="598"/>
                  </a:cubicBezTo>
                  <a:cubicBezTo>
                    <a:pt x="230" y="613"/>
                    <a:pt x="271" y="622"/>
                    <a:pt x="314" y="622"/>
                  </a:cubicBezTo>
                  <a:cubicBezTo>
                    <a:pt x="315" y="622"/>
                    <a:pt x="316" y="622"/>
                    <a:pt x="317" y="622"/>
                  </a:cubicBezTo>
                  <a:lnTo>
                    <a:pt x="317" y="628"/>
                  </a:lnTo>
                  <a:cubicBezTo>
                    <a:pt x="316" y="628"/>
                    <a:pt x="315" y="628"/>
                    <a:pt x="314" y="628"/>
                  </a:cubicBezTo>
                  <a:cubicBezTo>
                    <a:pt x="270" y="628"/>
                    <a:pt x="228" y="620"/>
                    <a:pt x="190" y="604"/>
                  </a:cubicBezTo>
                  <a:cubicBezTo>
                    <a:pt x="152" y="589"/>
                    <a:pt x="118" y="566"/>
                    <a:pt x="90" y="538"/>
                  </a:cubicBezTo>
                  <a:cubicBezTo>
                    <a:pt x="62" y="510"/>
                    <a:pt x="39" y="476"/>
                    <a:pt x="24" y="438"/>
                  </a:cubicBezTo>
                  <a:cubicBezTo>
                    <a:pt x="9" y="400"/>
                    <a:pt x="0" y="358"/>
                    <a:pt x="0" y="314"/>
                  </a:cubicBezTo>
                  <a:cubicBezTo>
                    <a:pt x="0" y="270"/>
                    <a:pt x="9" y="228"/>
                    <a:pt x="24" y="190"/>
                  </a:cubicBezTo>
                  <a:cubicBezTo>
                    <a:pt x="39" y="152"/>
                    <a:pt x="62" y="118"/>
                    <a:pt x="90" y="90"/>
                  </a:cubicBezTo>
                  <a:cubicBezTo>
                    <a:pt x="118" y="62"/>
                    <a:pt x="152" y="39"/>
                    <a:pt x="190" y="24"/>
                  </a:cubicBezTo>
                  <a:cubicBezTo>
                    <a:pt x="228" y="9"/>
                    <a:pt x="270" y="0"/>
                    <a:pt x="314" y="0"/>
                  </a:cubicBezTo>
                  <a:cubicBezTo>
                    <a:pt x="316" y="0"/>
                    <a:pt x="319" y="0"/>
                    <a:pt x="322" y="0"/>
                  </a:cubicBezTo>
                  <a:lnTo>
                    <a:pt x="320" y="0"/>
                  </a:lnTo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079EA44-9D77-4492-B35D-BD52A1A03A69}"/>
              </a:ext>
            </a:extLst>
          </p:cNvPr>
          <p:cNvGrpSpPr/>
          <p:nvPr/>
        </p:nvGrpSpPr>
        <p:grpSpPr>
          <a:xfrm>
            <a:off x="1940835" y="3843752"/>
            <a:ext cx="370284" cy="97500"/>
            <a:chOff x="1826375" y="1590661"/>
            <a:chExt cx="370284" cy="97500"/>
          </a:xfrm>
        </p:grpSpPr>
        <p:sp>
          <p:nvSpPr>
            <p:cNvPr id="81" name="Google Shape;284;p16">
              <a:extLst>
                <a:ext uri="{FF2B5EF4-FFF2-40B4-BE49-F238E27FC236}">
                  <a16:creationId xmlns:a16="http://schemas.microsoft.com/office/drawing/2014/main" id="{0E485505-DAB7-447B-86CD-D4C69B031FD7}"/>
                </a:ext>
              </a:extLst>
            </p:cNvPr>
            <p:cNvSpPr/>
            <p:nvPr/>
          </p:nvSpPr>
          <p:spPr>
            <a:xfrm>
              <a:off x="2099159" y="1590661"/>
              <a:ext cx="97500" cy="975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" name="Google Shape;285;p16">
              <a:extLst>
                <a:ext uri="{FF2B5EF4-FFF2-40B4-BE49-F238E27FC236}">
                  <a16:creationId xmlns:a16="http://schemas.microsoft.com/office/drawing/2014/main" id="{C4F6DC26-BA6F-4F70-B988-BF4975D5D01A}"/>
                </a:ext>
              </a:extLst>
            </p:cNvPr>
            <p:cNvCxnSpPr/>
            <p:nvPr/>
          </p:nvCxnSpPr>
          <p:spPr>
            <a:xfrm>
              <a:off x="1826375" y="1639321"/>
              <a:ext cx="2727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3" name="Google Shape;280;p16">
            <a:extLst>
              <a:ext uri="{FF2B5EF4-FFF2-40B4-BE49-F238E27FC236}">
                <a16:creationId xmlns:a16="http://schemas.microsoft.com/office/drawing/2014/main" id="{99C0C5E4-0B21-45CC-8D35-3B3126026D7D}"/>
              </a:ext>
            </a:extLst>
          </p:cNvPr>
          <p:cNvSpPr/>
          <p:nvPr/>
        </p:nvSpPr>
        <p:spPr>
          <a:xfrm>
            <a:off x="733853" y="4223098"/>
            <a:ext cx="1204861" cy="463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 dirty="0">
                <a:solidFill>
                  <a:srgbClr val="666666"/>
                </a:solidFill>
              </a:rPr>
              <a:t>«component»</a:t>
            </a:r>
            <a:endParaRPr sz="8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Transportador</a:t>
            </a:r>
            <a:endParaRPr sz="1000" i="0" u="none" strike="noStrike" cap="none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D0BC160-E05A-40D9-B65B-16A08B750693}"/>
              </a:ext>
            </a:extLst>
          </p:cNvPr>
          <p:cNvGrpSpPr/>
          <p:nvPr/>
        </p:nvGrpSpPr>
        <p:grpSpPr>
          <a:xfrm>
            <a:off x="1950927" y="4304276"/>
            <a:ext cx="307655" cy="99700"/>
            <a:chOff x="1862738" y="1105281"/>
            <a:chExt cx="307655" cy="99700"/>
          </a:xfrm>
        </p:grpSpPr>
        <p:cxnSp>
          <p:nvCxnSpPr>
            <p:cNvPr id="85" name="Google Shape;281;p16">
              <a:extLst>
                <a:ext uri="{FF2B5EF4-FFF2-40B4-BE49-F238E27FC236}">
                  <a16:creationId xmlns:a16="http://schemas.microsoft.com/office/drawing/2014/main" id="{F5708BE9-37C0-44A1-89B9-87189A24A3DA}"/>
                </a:ext>
              </a:extLst>
            </p:cNvPr>
            <p:cNvCxnSpPr/>
            <p:nvPr/>
          </p:nvCxnSpPr>
          <p:spPr>
            <a:xfrm>
              <a:off x="1862738" y="1155052"/>
              <a:ext cx="249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6" name="Google Shape;282;p16">
              <a:extLst>
                <a:ext uri="{FF2B5EF4-FFF2-40B4-BE49-F238E27FC236}">
                  <a16:creationId xmlns:a16="http://schemas.microsoft.com/office/drawing/2014/main" id="{267FD7E8-02EF-4761-B3F4-97BB00175C8F}"/>
                </a:ext>
              </a:extLst>
            </p:cNvPr>
            <p:cNvSpPr/>
            <p:nvPr/>
          </p:nvSpPr>
          <p:spPr>
            <a:xfrm>
              <a:off x="2119196" y="1105281"/>
              <a:ext cx="51197" cy="99700"/>
            </a:xfrm>
            <a:custGeom>
              <a:avLst/>
              <a:gdLst/>
              <a:ahLst/>
              <a:cxnLst/>
              <a:rect l="l" t="t" r="r" b="b"/>
              <a:pathLst>
                <a:path w="323" h="629" extrusionOk="0">
                  <a:moveTo>
                    <a:pt x="320" y="0"/>
                  </a:moveTo>
                  <a:lnTo>
                    <a:pt x="319" y="1"/>
                  </a:lnTo>
                  <a:cubicBezTo>
                    <a:pt x="319" y="1"/>
                    <a:pt x="318" y="1"/>
                    <a:pt x="318" y="2"/>
                  </a:cubicBezTo>
                  <a:cubicBezTo>
                    <a:pt x="317" y="3"/>
                    <a:pt x="317" y="3"/>
                    <a:pt x="317" y="4"/>
                  </a:cubicBezTo>
                  <a:lnTo>
                    <a:pt x="317" y="7"/>
                  </a:lnTo>
                  <a:cubicBezTo>
                    <a:pt x="316" y="7"/>
                    <a:pt x="315" y="7"/>
                    <a:pt x="314" y="7"/>
                  </a:cubicBezTo>
                  <a:cubicBezTo>
                    <a:pt x="271" y="7"/>
                    <a:pt x="230" y="15"/>
                    <a:pt x="192" y="30"/>
                  </a:cubicBezTo>
                  <a:cubicBezTo>
                    <a:pt x="156" y="45"/>
                    <a:pt x="123" y="68"/>
                    <a:pt x="95" y="95"/>
                  </a:cubicBezTo>
                  <a:cubicBezTo>
                    <a:pt x="68" y="123"/>
                    <a:pt x="45" y="156"/>
                    <a:pt x="30" y="192"/>
                  </a:cubicBezTo>
                  <a:cubicBezTo>
                    <a:pt x="15" y="230"/>
                    <a:pt x="7" y="271"/>
                    <a:pt x="7" y="314"/>
                  </a:cubicBezTo>
                  <a:cubicBezTo>
                    <a:pt x="7" y="357"/>
                    <a:pt x="15" y="398"/>
                    <a:pt x="30" y="436"/>
                  </a:cubicBezTo>
                  <a:cubicBezTo>
                    <a:pt x="45" y="473"/>
                    <a:pt x="68" y="506"/>
                    <a:pt x="95" y="533"/>
                  </a:cubicBezTo>
                  <a:cubicBezTo>
                    <a:pt x="123" y="560"/>
                    <a:pt x="156" y="583"/>
                    <a:pt x="192" y="598"/>
                  </a:cubicBezTo>
                  <a:cubicBezTo>
                    <a:pt x="230" y="613"/>
                    <a:pt x="271" y="622"/>
                    <a:pt x="314" y="622"/>
                  </a:cubicBezTo>
                  <a:cubicBezTo>
                    <a:pt x="315" y="622"/>
                    <a:pt x="316" y="622"/>
                    <a:pt x="317" y="622"/>
                  </a:cubicBezTo>
                  <a:lnTo>
                    <a:pt x="317" y="628"/>
                  </a:lnTo>
                  <a:cubicBezTo>
                    <a:pt x="316" y="628"/>
                    <a:pt x="315" y="628"/>
                    <a:pt x="314" y="628"/>
                  </a:cubicBezTo>
                  <a:cubicBezTo>
                    <a:pt x="270" y="628"/>
                    <a:pt x="228" y="620"/>
                    <a:pt x="190" y="604"/>
                  </a:cubicBezTo>
                  <a:cubicBezTo>
                    <a:pt x="152" y="589"/>
                    <a:pt x="118" y="566"/>
                    <a:pt x="90" y="538"/>
                  </a:cubicBezTo>
                  <a:cubicBezTo>
                    <a:pt x="62" y="510"/>
                    <a:pt x="39" y="476"/>
                    <a:pt x="24" y="438"/>
                  </a:cubicBezTo>
                  <a:cubicBezTo>
                    <a:pt x="9" y="400"/>
                    <a:pt x="0" y="358"/>
                    <a:pt x="0" y="314"/>
                  </a:cubicBezTo>
                  <a:cubicBezTo>
                    <a:pt x="0" y="270"/>
                    <a:pt x="9" y="228"/>
                    <a:pt x="24" y="190"/>
                  </a:cubicBezTo>
                  <a:cubicBezTo>
                    <a:pt x="39" y="152"/>
                    <a:pt x="62" y="118"/>
                    <a:pt x="90" y="90"/>
                  </a:cubicBezTo>
                  <a:cubicBezTo>
                    <a:pt x="118" y="62"/>
                    <a:pt x="152" y="39"/>
                    <a:pt x="190" y="24"/>
                  </a:cubicBezTo>
                  <a:cubicBezTo>
                    <a:pt x="228" y="9"/>
                    <a:pt x="270" y="0"/>
                    <a:pt x="314" y="0"/>
                  </a:cubicBezTo>
                  <a:cubicBezTo>
                    <a:pt x="316" y="0"/>
                    <a:pt x="319" y="0"/>
                    <a:pt x="322" y="0"/>
                  </a:cubicBezTo>
                  <a:lnTo>
                    <a:pt x="320" y="0"/>
                  </a:lnTo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8000D32-E2E2-499D-905F-98B32C0B6E1C}"/>
              </a:ext>
            </a:extLst>
          </p:cNvPr>
          <p:cNvGrpSpPr/>
          <p:nvPr/>
        </p:nvGrpSpPr>
        <p:grpSpPr>
          <a:xfrm>
            <a:off x="1938198" y="4517053"/>
            <a:ext cx="370284" cy="97500"/>
            <a:chOff x="1826375" y="1590661"/>
            <a:chExt cx="370284" cy="97500"/>
          </a:xfrm>
        </p:grpSpPr>
        <p:sp>
          <p:nvSpPr>
            <p:cNvPr id="88" name="Google Shape;284;p16">
              <a:extLst>
                <a:ext uri="{FF2B5EF4-FFF2-40B4-BE49-F238E27FC236}">
                  <a16:creationId xmlns:a16="http://schemas.microsoft.com/office/drawing/2014/main" id="{02A6FA88-55DE-42CF-8177-EA87499D4C02}"/>
                </a:ext>
              </a:extLst>
            </p:cNvPr>
            <p:cNvSpPr/>
            <p:nvPr/>
          </p:nvSpPr>
          <p:spPr>
            <a:xfrm>
              <a:off x="2099159" y="1590661"/>
              <a:ext cx="97500" cy="975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9" name="Google Shape;285;p16">
              <a:extLst>
                <a:ext uri="{FF2B5EF4-FFF2-40B4-BE49-F238E27FC236}">
                  <a16:creationId xmlns:a16="http://schemas.microsoft.com/office/drawing/2014/main" id="{B7F82557-80E5-4799-BF3D-F74E9DA649EA}"/>
                </a:ext>
              </a:extLst>
            </p:cNvPr>
            <p:cNvCxnSpPr/>
            <p:nvPr/>
          </p:nvCxnSpPr>
          <p:spPr>
            <a:xfrm>
              <a:off x="1826375" y="1639321"/>
              <a:ext cx="2727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0" name="Google Shape;280;p16">
            <a:extLst>
              <a:ext uri="{FF2B5EF4-FFF2-40B4-BE49-F238E27FC236}">
                <a16:creationId xmlns:a16="http://schemas.microsoft.com/office/drawing/2014/main" id="{EACA0D5D-314D-45DC-9C37-18FB23F4318B}"/>
              </a:ext>
            </a:extLst>
          </p:cNvPr>
          <p:cNvSpPr/>
          <p:nvPr/>
        </p:nvSpPr>
        <p:spPr>
          <a:xfrm>
            <a:off x="723761" y="4896398"/>
            <a:ext cx="1204861" cy="463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 dirty="0">
                <a:solidFill>
                  <a:srgbClr val="666666"/>
                </a:solidFill>
              </a:rPr>
              <a:t>«component»</a:t>
            </a:r>
            <a:endParaRPr sz="8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Pagamento</a:t>
            </a:r>
            <a:endParaRPr sz="1000" i="0" u="none" strike="noStrike" cap="none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8A0CD3-A589-4EED-9500-D9E908EED368}"/>
              </a:ext>
            </a:extLst>
          </p:cNvPr>
          <p:cNvGrpSpPr/>
          <p:nvPr/>
        </p:nvGrpSpPr>
        <p:grpSpPr>
          <a:xfrm>
            <a:off x="1940835" y="4977576"/>
            <a:ext cx="307655" cy="99700"/>
            <a:chOff x="1862738" y="1105281"/>
            <a:chExt cx="307655" cy="99700"/>
          </a:xfrm>
        </p:grpSpPr>
        <p:cxnSp>
          <p:nvCxnSpPr>
            <p:cNvPr id="92" name="Google Shape;281;p16">
              <a:extLst>
                <a:ext uri="{FF2B5EF4-FFF2-40B4-BE49-F238E27FC236}">
                  <a16:creationId xmlns:a16="http://schemas.microsoft.com/office/drawing/2014/main" id="{602160F6-7BB4-4503-8804-C4730CC1EB57}"/>
                </a:ext>
              </a:extLst>
            </p:cNvPr>
            <p:cNvCxnSpPr/>
            <p:nvPr/>
          </p:nvCxnSpPr>
          <p:spPr>
            <a:xfrm>
              <a:off x="1862738" y="1155052"/>
              <a:ext cx="249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3" name="Google Shape;282;p16">
              <a:extLst>
                <a:ext uri="{FF2B5EF4-FFF2-40B4-BE49-F238E27FC236}">
                  <a16:creationId xmlns:a16="http://schemas.microsoft.com/office/drawing/2014/main" id="{72734F2D-7DB5-4806-8DDE-2841EF4F1665}"/>
                </a:ext>
              </a:extLst>
            </p:cNvPr>
            <p:cNvSpPr/>
            <p:nvPr/>
          </p:nvSpPr>
          <p:spPr>
            <a:xfrm>
              <a:off x="2119196" y="1105281"/>
              <a:ext cx="51197" cy="99700"/>
            </a:xfrm>
            <a:custGeom>
              <a:avLst/>
              <a:gdLst/>
              <a:ahLst/>
              <a:cxnLst/>
              <a:rect l="l" t="t" r="r" b="b"/>
              <a:pathLst>
                <a:path w="323" h="629" extrusionOk="0">
                  <a:moveTo>
                    <a:pt x="320" y="0"/>
                  </a:moveTo>
                  <a:lnTo>
                    <a:pt x="319" y="1"/>
                  </a:lnTo>
                  <a:cubicBezTo>
                    <a:pt x="319" y="1"/>
                    <a:pt x="318" y="1"/>
                    <a:pt x="318" y="2"/>
                  </a:cubicBezTo>
                  <a:cubicBezTo>
                    <a:pt x="317" y="3"/>
                    <a:pt x="317" y="3"/>
                    <a:pt x="317" y="4"/>
                  </a:cubicBezTo>
                  <a:lnTo>
                    <a:pt x="317" y="7"/>
                  </a:lnTo>
                  <a:cubicBezTo>
                    <a:pt x="316" y="7"/>
                    <a:pt x="315" y="7"/>
                    <a:pt x="314" y="7"/>
                  </a:cubicBezTo>
                  <a:cubicBezTo>
                    <a:pt x="271" y="7"/>
                    <a:pt x="230" y="15"/>
                    <a:pt x="192" y="30"/>
                  </a:cubicBezTo>
                  <a:cubicBezTo>
                    <a:pt x="156" y="45"/>
                    <a:pt x="123" y="68"/>
                    <a:pt x="95" y="95"/>
                  </a:cubicBezTo>
                  <a:cubicBezTo>
                    <a:pt x="68" y="123"/>
                    <a:pt x="45" y="156"/>
                    <a:pt x="30" y="192"/>
                  </a:cubicBezTo>
                  <a:cubicBezTo>
                    <a:pt x="15" y="230"/>
                    <a:pt x="7" y="271"/>
                    <a:pt x="7" y="314"/>
                  </a:cubicBezTo>
                  <a:cubicBezTo>
                    <a:pt x="7" y="357"/>
                    <a:pt x="15" y="398"/>
                    <a:pt x="30" y="436"/>
                  </a:cubicBezTo>
                  <a:cubicBezTo>
                    <a:pt x="45" y="473"/>
                    <a:pt x="68" y="506"/>
                    <a:pt x="95" y="533"/>
                  </a:cubicBezTo>
                  <a:cubicBezTo>
                    <a:pt x="123" y="560"/>
                    <a:pt x="156" y="583"/>
                    <a:pt x="192" y="598"/>
                  </a:cubicBezTo>
                  <a:cubicBezTo>
                    <a:pt x="230" y="613"/>
                    <a:pt x="271" y="622"/>
                    <a:pt x="314" y="622"/>
                  </a:cubicBezTo>
                  <a:cubicBezTo>
                    <a:pt x="315" y="622"/>
                    <a:pt x="316" y="622"/>
                    <a:pt x="317" y="622"/>
                  </a:cubicBezTo>
                  <a:lnTo>
                    <a:pt x="317" y="628"/>
                  </a:lnTo>
                  <a:cubicBezTo>
                    <a:pt x="316" y="628"/>
                    <a:pt x="315" y="628"/>
                    <a:pt x="314" y="628"/>
                  </a:cubicBezTo>
                  <a:cubicBezTo>
                    <a:pt x="270" y="628"/>
                    <a:pt x="228" y="620"/>
                    <a:pt x="190" y="604"/>
                  </a:cubicBezTo>
                  <a:cubicBezTo>
                    <a:pt x="152" y="589"/>
                    <a:pt x="118" y="566"/>
                    <a:pt x="90" y="538"/>
                  </a:cubicBezTo>
                  <a:cubicBezTo>
                    <a:pt x="62" y="510"/>
                    <a:pt x="39" y="476"/>
                    <a:pt x="24" y="438"/>
                  </a:cubicBezTo>
                  <a:cubicBezTo>
                    <a:pt x="9" y="400"/>
                    <a:pt x="0" y="358"/>
                    <a:pt x="0" y="314"/>
                  </a:cubicBezTo>
                  <a:cubicBezTo>
                    <a:pt x="0" y="270"/>
                    <a:pt x="9" y="228"/>
                    <a:pt x="24" y="190"/>
                  </a:cubicBezTo>
                  <a:cubicBezTo>
                    <a:pt x="39" y="152"/>
                    <a:pt x="62" y="118"/>
                    <a:pt x="90" y="90"/>
                  </a:cubicBezTo>
                  <a:cubicBezTo>
                    <a:pt x="118" y="62"/>
                    <a:pt x="152" y="39"/>
                    <a:pt x="190" y="24"/>
                  </a:cubicBezTo>
                  <a:cubicBezTo>
                    <a:pt x="228" y="9"/>
                    <a:pt x="270" y="0"/>
                    <a:pt x="314" y="0"/>
                  </a:cubicBezTo>
                  <a:cubicBezTo>
                    <a:pt x="316" y="0"/>
                    <a:pt x="319" y="0"/>
                    <a:pt x="322" y="0"/>
                  </a:cubicBezTo>
                  <a:lnTo>
                    <a:pt x="320" y="0"/>
                  </a:lnTo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4D2B423-7749-4EF6-B638-FBA8BD3DF1D3}"/>
              </a:ext>
            </a:extLst>
          </p:cNvPr>
          <p:cNvGrpSpPr/>
          <p:nvPr/>
        </p:nvGrpSpPr>
        <p:grpSpPr>
          <a:xfrm>
            <a:off x="1928106" y="5190353"/>
            <a:ext cx="370284" cy="97500"/>
            <a:chOff x="1826375" y="1590661"/>
            <a:chExt cx="370284" cy="97500"/>
          </a:xfrm>
        </p:grpSpPr>
        <p:sp>
          <p:nvSpPr>
            <p:cNvPr id="95" name="Google Shape;284;p16">
              <a:extLst>
                <a:ext uri="{FF2B5EF4-FFF2-40B4-BE49-F238E27FC236}">
                  <a16:creationId xmlns:a16="http://schemas.microsoft.com/office/drawing/2014/main" id="{F8D56F02-FFCC-4A69-891A-46E540874113}"/>
                </a:ext>
              </a:extLst>
            </p:cNvPr>
            <p:cNvSpPr/>
            <p:nvPr/>
          </p:nvSpPr>
          <p:spPr>
            <a:xfrm>
              <a:off x="2099159" y="1590661"/>
              <a:ext cx="97500" cy="975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" name="Google Shape;285;p16">
              <a:extLst>
                <a:ext uri="{FF2B5EF4-FFF2-40B4-BE49-F238E27FC236}">
                  <a16:creationId xmlns:a16="http://schemas.microsoft.com/office/drawing/2014/main" id="{0E41E161-F40B-419F-9DA3-92FDDB5AD15C}"/>
                </a:ext>
              </a:extLst>
            </p:cNvPr>
            <p:cNvCxnSpPr/>
            <p:nvPr/>
          </p:nvCxnSpPr>
          <p:spPr>
            <a:xfrm>
              <a:off x="1826375" y="1639321"/>
              <a:ext cx="2727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7" name="Google Shape;280;p16">
            <a:extLst>
              <a:ext uri="{FF2B5EF4-FFF2-40B4-BE49-F238E27FC236}">
                <a16:creationId xmlns:a16="http://schemas.microsoft.com/office/drawing/2014/main" id="{B0BE37B7-842B-4259-A4B4-284097D031AE}"/>
              </a:ext>
            </a:extLst>
          </p:cNvPr>
          <p:cNvSpPr/>
          <p:nvPr/>
        </p:nvSpPr>
        <p:spPr>
          <a:xfrm>
            <a:off x="723245" y="1534538"/>
            <a:ext cx="1204861" cy="4635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 dirty="0">
                <a:solidFill>
                  <a:srgbClr val="666666"/>
                </a:solidFill>
              </a:rPr>
              <a:t>«component»</a:t>
            </a:r>
            <a:endParaRPr sz="8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Session</a:t>
            </a:r>
            <a:endParaRPr sz="1000" i="0" u="none" strike="noStrike" cap="none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52F5750-C327-4F31-8E6D-96660CC6B5DE}"/>
              </a:ext>
            </a:extLst>
          </p:cNvPr>
          <p:cNvGrpSpPr/>
          <p:nvPr/>
        </p:nvGrpSpPr>
        <p:grpSpPr>
          <a:xfrm>
            <a:off x="1940319" y="1615716"/>
            <a:ext cx="307655" cy="99700"/>
            <a:chOff x="1862738" y="1105281"/>
            <a:chExt cx="307655" cy="99700"/>
          </a:xfrm>
        </p:grpSpPr>
        <p:cxnSp>
          <p:nvCxnSpPr>
            <p:cNvPr id="99" name="Google Shape;281;p16">
              <a:extLst>
                <a:ext uri="{FF2B5EF4-FFF2-40B4-BE49-F238E27FC236}">
                  <a16:creationId xmlns:a16="http://schemas.microsoft.com/office/drawing/2014/main" id="{BE281015-9AF8-4622-9E78-688A79CD3E76}"/>
                </a:ext>
              </a:extLst>
            </p:cNvPr>
            <p:cNvCxnSpPr/>
            <p:nvPr/>
          </p:nvCxnSpPr>
          <p:spPr>
            <a:xfrm>
              <a:off x="1862738" y="1155052"/>
              <a:ext cx="249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" name="Google Shape;282;p16">
              <a:extLst>
                <a:ext uri="{FF2B5EF4-FFF2-40B4-BE49-F238E27FC236}">
                  <a16:creationId xmlns:a16="http://schemas.microsoft.com/office/drawing/2014/main" id="{CA2D9853-CBDA-45CF-A6F2-0A64342A781A}"/>
                </a:ext>
              </a:extLst>
            </p:cNvPr>
            <p:cNvSpPr/>
            <p:nvPr/>
          </p:nvSpPr>
          <p:spPr>
            <a:xfrm>
              <a:off x="2119196" y="1105281"/>
              <a:ext cx="51197" cy="99700"/>
            </a:xfrm>
            <a:custGeom>
              <a:avLst/>
              <a:gdLst/>
              <a:ahLst/>
              <a:cxnLst/>
              <a:rect l="l" t="t" r="r" b="b"/>
              <a:pathLst>
                <a:path w="323" h="629" extrusionOk="0">
                  <a:moveTo>
                    <a:pt x="320" y="0"/>
                  </a:moveTo>
                  <a:lnTo>
                    <a:pt x="319" y="1"/>
                  </a:lnTo>
                  <a:cubicBezTo>
                    <a:pt x="319" y="1"/>
                    <a:pt x="318" y="1"/>
                    <a:pt x="318" y="2"/>
                  </a:cubicBezTo>
                  <a:cubicBezTo>
                    <a:pt x="317" y="3"/>
                    <a:pt x="317" y="3"/>
                    <a:pt x="317" y="4"/>
                  </a:cubicBezTo>
                  <a:lnTo>
                    <a:pt x="317" y="7"/>
                  </a:lnTo>
                  <a:cubicBezTo>
                    <a:pt x="316" y="7"/>
                    <a:pt x="315" y="7"/>
                    <a:pt x="314" y="7"/>
                  </a:cubicBezTo>
                  <a:cubicBezTo>
                    <a:pt x="271" y="7"/>
                    <a:pt x="230" y="15"/>
                    <a:pt x="192" y="30"/>
                  </a:cubicBezTo>
                  <a:cubicBezTo>
                    <a:pt x="156" y="45"/>
                    <a:pt x="123" y="68"/>
                    <a:pt x="95" y="95"/>
                  </a:cubicBezTo>
                  <a:cubicBezTo>
                    <a:pt x="68" y="123"/>
                    <a:pt x="45" y="156"/>
                    <a:pt x="30" y="192"/>
                  </a:cubicBezTo>
                  <a:cubicBezTo>
                    <a:pt x="15" y="230"/>
                    <a:pt x="7" y="271"/>
                    <a:pt x="7" y="314"/>
                  </a:cubicBezTo>
                  <a:cubicBezTo>
                    <a:pt x="7" y="357"/>
                    <a:pt x="15" y="398"/>
                    <a:pt x="30" y="436"/>
                  </a:cubicBezTo>
                  <a:cubicBezTo>
                    <a:pt x="45" y="473"/>
                    <a:pt x="68" y="506"/>
                    <a:pt x="95" y="533"/>
                  </a:cubicBezTo>
                  <a:cubicBezTo>
                    <a:pt x="123" y="560"/>
                    <a:pt x="156" y="583"/>
                    <a:pt x="192" y="598"/>
                  </a:cubicBezTo>
                  <a:cubicBezTo>
                    <a:pt x="230" y="613"/>
                    <a:pt x="271" y="622"/>
                    <a:pt x="314" y="622"/>
                  </a:cubicBezTo>
                  <a:cubicBezTo>
                    <a:pt x="315" y="622"/>
                    <a:pt x="316" y="622"/>
                    <a:pt x="317" y="622"/>
                  </a:cubicBezTo>
                  <a:lnTo>
                    <a:pt x="317" y="628"/>
                  </a:lnTo>
                  <a:cubicBezTo>
                    <a:pt x="316" y="628"/>
                    <a:pt x="315" y="628"/>
                    <a:pt x="314" y="628"/>
                  </a:cubicBezTo>
                  <a:cubicBezTo>
                    <a:pt x="270" y="628"/>
                    <a:pt x="228" y="620"/>
                    <a:pt x="190" y="604"/>
                  </a:cubicBezTo>
                  <a:cubicBezTo>
                    <a:pt x="152" y="589"/>
                    <a:pt x="118" y="566"/>
                    <a:pt x="90" y="538"/>
                  </a:cubicBezTo>
                  <a:cubicBezTo>
                    <a:pt x="62" y="510"/>
                    <a:pt x="39" y="476"/>
                    <a:pt x="24" y="438"/>
                  </a:cubicBezTo>
                  <a:cubicBezTo>
                    <a:pt x="9" y="400"/>
                    <a:pt x="0" y="358"/>
                    <a:pt x="0" y="314"/>
                  </a:cubicBezTo>
                  <a:cubicBezTo>
                    <a:pt x="0" y="270"/>
                    <a:pt x="9" y="228"/>
                    <a:pt x="24" y="190"/>
                  </a:cubicBezTo>
                  <a:cubicBezTo>
                    <a:pt x="39" y="152"/>
                    <a:pt x="62" y="118"/>
                    <a:pt x="90" y="90"/>
                  </a:cubicBezTo>
                  <a:cubicBezTo>
                    <a:pt x="118" y="62"/>
                    <a:pt x="152" y="39"/>
                    <a:pt x="190" y="24"/>
                  </a:cubicBezTo>
                  <a:cubicBezTo>
                    <a:pt x="228" y="9"/>
                    <a:pt x="270" y="0"/>
                    <a:pt x="314" y="0"/>
                  </a:cubicBezTo>
                  <a:cubicBezTo>
                    <a:pt x="316" y="0"/>
                    <a:pt x="319" y="0"/>
                    <a:pt x="322" y="0"/>
                  </a:cubicBezTo>
                  <a:lnTo>
                    <a:pt x="320" y="0"/>
                  </a:lnTo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093F96D-5BE9-46B2-9E87-061BBFD14157}"/>
              </a:ext>
            </a:extLst>
          </p:cNvPr>
          <p:cNvGrpSpPr/>
          <p:nvPr/>
        </p:nvGrpSpPr>
        <p:grpSpPr>
          <a:xfrm>
            <a:off x="1927590" y="1828493"/>
            <a:ext cx="370284" cy="97500"/>
            <a:chOff x="1826375" y="1590661"/>
            <a:chExt cx="370284" cy="97500"/>
          </a:xfrm>
        </p:grpSpPr>
        <p:sp>
          <p:nvSpPr>
            <p:cNvPr id="102" name="Google Shape;284;p16">
              <a:extLst>
                <a:ext uri="{FF2B5EF4-FFF2-40B4-BE49-F238E27FC236}">
                  <a16:creationId xmlns:a16="http://schemas.microsoft.com/office/drawing/2014/main" id="{D1EEE847-D97B-4B87-ABF7-9F6E765FA24B}"/>
                </a:ext>
              </a:extLst>
            </p:cNvPr>
            <p:cNvSpPr/>
            <p:nvPr/>
          </p:nvSpPr>
          <p:spPr>
            <a:xfrm>
              <a:off x="2099159" y="1590661"/>
              <a:ext cx="97500" cy="975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" name="Google Shape;285;p16">
              <a:extLst>
                <a:ext uri="{FF2B5EF4-FFF2-40B4-BE49-F238E27FC236}">
                  <a16:creationId xmlns:a16="http://schemas.microsoft.com/office/drawing/2014/main" id="{551D3395-C284-42FE-8D59-E4F095E3E08C}"/>
                </a:ext>
              </a:extLst>
            </p:cNvPr>
            <p:cNvCxnSpPr/>
            <p:nvPr/>
          </p:nvCxnSpPr>
          <p:spPr>
            <a:xfrm>
              <a:off x="1826375" y="1639321"/>
              <a:ext cx="2727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D1417D6-1CE0-47CB-92CC-5775ED4E1C95}"/>
              </a:ext>
            </a:extLst>
          </p:cNvPr>
          <p:cNvCxnSpPr>
            <a:cxnSpLocks/>
          </p:cNvCxnSpPr>
          <p:nvPr/>
        </p:nvCxnSpPr>
        <p:spPr>
          <a:xfrm>
            <a:off x="2289933" y="1875970"/>
            <a:ext cx="1080000" cy="2124000"/>
          </a:xfrm>
          <a:prstGeom prst="bentConnector3">
            <a:avLst>
              <a:gd name="adj1" fmla="val 44987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8AE7C9B9-6746-40F3-A7AB-7118BAB785B9}"/>
              </a:ext>
            </a:extLst>
          </p:cNvPr>
          <p:cNvCxnSpPr>
            <a:cxnSpLocks/>
          </p:cNvCxnSpPr>
          <p:nvPr/>
        </p:nvCxnSpPr>
        <p:spPr>
          <a:xfrm>
            <a:off x="2290526" y="1879601"/>
            <a:ext cx="1080000" cy="3654000"/>
          </a:xfrm>
          <a:prstGeom prst="bentConnector3">
            <a:avLst>
              <a:gd name="adj1" fmla="val 44987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D8E3C94-870D-4816-A212-0B763A2F003F}"/>
              </a:ext>
            </a:extLst>
          </p:cNvPr>
          <p:cNvCxnSpPr>
            <a:cxnSpLocks/>
          </p:cNvCxnSpPr>
          <p:nvPr/>
        </p:nvCxnSpPr>
        <p:spPr>
          <a:xfrm flipV="1">
            <a:off x="2304196" y="1214219"/>
            <a:ext cx="1044000" cy="1332000"/>
          </a:xfrm>
          <a:prstGeom prst="bentConnector3">
            <a:avLst>
              <a:gd name="adj1" fmla="val 53457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BEA15BC-42D8-4D9D-A1D7-297B613D2E96}"/>
              </a:ext>
            </a:extLst>
          </p:cNvPr>
          <p:cNvCxnSpPr>
            <a:cxnSpLocks/>
            <a:stCxn id="67" idx="6"/>
            <a:endCxn id="56" idx="6"/>
          </p:cNvCxnSpPr>
          <p:nvPr/>
        </p:nvCxnSpPr>
        <p:spPr>
          <a:xfrm>
            <a:off x="2304196" y="2549577"/>
            <a:ext cx="932377" cy="308950"/>
          </a:xfrm>
          <a:prstGeom prst="bentConnector3">
            <a:avLst>
              <a:gd name="adj1" fmla="val 59678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ctor: Elbow 288">
            <a:extLst>
              <a:ext uri="{FF2B5EF4-FFF2-40B4-BE49-F238E27FC236}">
                <a16:creationId xmlns:a16="http://schemas.microsoft.com/office/drawing/2014/main" id="{00A0471B-0CC4-4CD6-AE5D-B0982C79D1A8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2298906" y="3219324"/>
            <a:ext cx="846790" cy="784004"/>
          </a:xfrm>
          <a:prstGeom prst="bentConnector3">
            <a:avLst>
              <a:gd name="adj1" fmla="val 45027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Google Shape;286;p16">
            <a:extLst>
              <a:ext uri="{FF2B5EF4-FFF2-40B4-BE49-F238E27FC236}">
                <a16:creationId xmlns:a16="http://schemas.microsoft.com/office/drawing/2014/main" id="{50406D78-EE12-4DB7-8655-66E36586F771}"/>
              </a:ext>
            </a:extLst>
          </p:cNvPr>
          <p:cNvSpPr txBox="1"/>
          <p:nvPr/>
        </p:nvSpPr>
        <p:spPr>
          <a:xfrm>
            <a:off x="2333682" y="2382102"/>
            <a:ext cx="470022" cy="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 dirty="0">
                <a:solidFill>
                  <a:srgbClr val="FF0000"/>
                </a:solidFill>
              </a:rPr>
              <a:t>IProduto</a:t>
            </a:r>
            <a:endParaRPr sz="600" strike="noStrike" dirty="0">
              <a:solidFill>
                <a:srgbClr val="FF0000"/>
              </a:solidFill>
            </a:endParaRPr>
          </a:p>
        </p:txBody>
      </p:sp>
      <p:sp>
        <p:nvSpPr>
          <p:cNvPr id="296" name="Google Shape;286;p16">
            <a:extLst>
              <a:ext uri="{FF2B5EF4-FFF2-40B4-BE49-F238E27FC236}">
                <a16:creationId xmlns:a16="http://schemas.microsoft.com/office/drawing/2014/main" id="{FE4005F1-659D-4B44-8C38-4BB6BF29630B}"/>
              </a:ext>
            </a:extLst>
          </p:cNvPr>
          <p:cNvSpPr txBox="1"/>
          <p:nvPr/>
        </p:nvSpPr>
        <p:spPr>
          <a:xfrm>
            <a:off x="2280416" y="3057660"/>
            <a:ext cx="572507" cy="15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 dirty="0">
                <a:solidFill>
                  <a:srgbClr val="FF0000"/>
                </a:solidFill>
              </a:rPr>
              <a:t>IVendedor</a:t>
            </a:r>
            <a:endParaRPr sz="600" strike="noStrike" dirty="0">
              <a:solidFill>
                <a:srgbClr val="FF0000"/>
              </a:solidFill>
            </a:endParaRPr>
          </a:p>
        </p:txBody>
      </p:sp>
      <p:sp>
        <p:nvSpPr>
          <p:cNvPr id="297" name="Google Shape;286;p16">
            <a:extLst>
              <a:ext uri="{FF2B5EF4-FFF2-40B4-BE49-F238E27FC236}">
                <a16:creationId xmlns:a16="http://schemas.microsoft.com/office/drawing/2014/main" id="{00F7CD9D-FCA6-4A5D-9E6E-77F1078526EE}"/>
              </a:ext>
            </a:extLst>
          </p:cNvPr>
          <p:cNvSpPr txBox="1"/>
          <p:nvPr/>
        </p:nvSpPr>
        <p:spPr>
          <a:xfrm>
            <a:off x="2300361" y="1715484"/>
            <a:ext cx="538183" cy="16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 dirty="0">
                <a:solidFill>
                  <a:srgbClr val="FF0000"/>
                </a:solidFill>
              </a:rPr>
              <a:t>ISession</a:t>
            </a:r>
            <a:endParaRPr sz="600" strike="noStrike" dirty="0">
              <a:solidFill>
                <a:srgbClr val="FF0000"/>
              </a:solidFill>
            </a:endParaRPr>
          </a:p>
        </p:txBody>
      </p:sp>
      <p:cxnSp>
        <p:nvCxnSpPr>
          <p:cNvPr id="299" name="Connector: Elbow 298">
            <a:extLst>
              <a:ext uri="{FF2B5EF4-FFF2-40B4-BE49-F238E27FC236}">
                <a16:creationId xmlns:a16="http://schemas.microsoft.com/office/drawing/2014/main" id="{3DFD4FBB-4F40-410B-9EA6-868DB84C0BD8}"/>
              </a:ext>
            </a:extLst>
          </p:cNvPr>
          <p:cNvCxnSpPr>
            <a:cxnSpLocks/>
            <a:stCxn id="81" idx="6"/>
          </p:cNvCxnSpPr>
          <p:nvPr/>
        </p:nvCxnSpPr>
        <p:spPr>
          <a:xfrm>
            <a:off x="2311119" y="3892502"/>
            <a:ext cx="1021600" cy="110826"/>
          </a:xfrm>
          <a:prstGeom prst="bentConnector3">
            <a:avLst>
              <a:gd name="adj1" fmla="val 54122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Google Shape;286;p16">
            <a:extLst>
              <a:ext uri="{FF2B5EF4-FFF2-40B4-BE49-F238E27FC236}">
                <a16:creationId xmlns:a16="http://schemas.microsoft.com/office/drawing/2014/main" id="{701AD1A1-F0BC-49A2-8BA6-EDB406A2F4C8}"/>
              </a:ext>
            </a:extLst>
          </p:cNvPr>
          <p:cNvSpPr txBox="1"/>
          <p:nvPr/>
        </p:nvSpPr>
        <p:spPr>
          <a:xfrm>
            <a:off x="2266037" y="3702443"/>
            <a:ext cx="572507" cy="15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 dirty="0">
                <a:solidFill>
                  <a:srgbClr val="FF0000"/>
                </a:solidFill>
              </a:rPr>
              <a:t>IPedido</a:t>
            </a:r>
            <a:endParaRPr sz="600" strike="noStrike" dirty="0">
              <a:solidFill>
                <a:srgbClr val="FF0000"/>
              </a:solidFill>
            </a:endParaRPr>
          </a:p>
        </p:txBody>
      </p:sp>
      <p:cxnSp>
        <p:nvCxnSpPr>
          <p:cNvPr id="304" name="Connector: Elbow 303">
            <a:extLst>
              <a:ext uri="{FF2B5EF4-FFF2-40B4-BE49-F238E27FC236}">
                <a16:creationId xmlns:a16="http://schemas.microsoft.com/office/drawing/2014/main" id="{7DEB1B76-281F-481F-BFEF-8811D669B3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13537" y="4233421"/>
            <a:ext cx="947621" cy="1206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Google Shape;286;p16">
            <a:extLst>
              <a:ext uri="{FF2B5EF4-FFF2-40B4-BE49-F238E27FC236}">
                <a16:creationId xmlns:a16="http://schemas.microsoft.com/office/drawing/2014/main" id="{75E8E308-E5D4-4706-8113-E61605E92F7E}"/>
              </a:ext>
            </a:extLst>
          </p:cNvPr>
          <p:cNvSpPr txBox="1"/>
          <p:nvPr/>
        </p:nvSpPr>
        <p:spPr>
          <a:xfrm>
            <a:off x="2378890" y="4101216"/>
            <a:ext cx="572507" cy="15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 dirty="0">
                <a:solidFill>
                  <a:srgbClr val="FF0000"/>
                </a:solidFill>
              </a:rPr>
              <a:t>IPedido</a:t>
            </a:r>
            <a:endParaRPr sz="600" strike="noStrike" dirty="0">
              <a:solidFill>
                <a:srgbClr val="FF0000"/>
              </a:solidFill>
            </a:endParaRPr>
          </a:p>
        </p:txBody>
      </p:sp>
      <p:cxnSp>
        <p:nvCxnSpPr>
          <p:cNvPr id="308" name="Connector: Elbow 307">
            <a:extLst>
              <a:ext uri="{FF2B5EF4-FFF2-40B4-BE49-F238E27FC236}">
                <a16:creationId xmlns:a16="http://schemas.microsoft.com/office/drawing/2014/main" id="{CFB8A87D-8115-4D93-A4D2-1B2F132FEA4B}"/>
              </a:ext>
            </a:extLst>
          </p:cNvPr>
          <p:cNvCxnSpPr>
            <a:stCxn id="88" idx="6"/>
          </p:cNvCxnSpPr>
          <p:nvPr/>
        </p:nvCxnSpPr>
        <p:spPr>
          <a:xfrm flipV="1">
            <a:off x="2308482" y="4003328"/>
            <a:ext cx="1024237" cy="562475"/>
          </a:xfrm>
          <a:prstGeom prst="bentConnector3">
            <a:avLst>
              <a:gd name="adj1" fmla="val 54111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Google Shape;286;p16">
            <a:extLst>
              <a:ext uri="{FF2B5EF4-FFF2-40B4-BE49-F238E27FC236}">
                <a16:creationId xmlns:a16="http://schemas.microsoft.com/office/drawing/2014/main" id="{89FD6B0C-5A47-41E7-B2D0-4542B20F1CCE}"/>
              </a:ext>
            </a:extLst>
          </p:cNvPr>
          <p:cNvSpPr txBox="1"/>
          <p:nvPr/>
        </p:nvSpPr>
        <p:spPr>
          <a:xfrm>
            <a:off x="2222375" y="4586475"/>
            <a:ext cx="572507" cy="15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 dirty="0">
                <a:solidFill>
                  <a:srgbClr val="FF0000"/>
                </a:solidFill>
              </a:rPr>
              <a:t>ILogistica</a:t>
            </a:r>
            <a:endParaRPr sz="600" strike="noStrike" dirty="0">
              <a:solidFill>
                <a:srgbClr val="FF0000"/>
              </a:solidFill>
            </a:endParaRPr>
          </a:p>
        </p:txBody>
      </p:sp>
      <p:sp>
        <p:nvSpPr>
          <p:cNvPr id="339" name="Google Shape;286;p16">
            <a:extLst>
              <a:ext uri="{FF2B5EF4-FFF2-40B4-BE49-F238E27FC236}">
                <a16:creationId xmlns:a16="http://schemas.microsoft.com/office/drawing/2014/main" id="{341CC896-EDBA-4D72-93B7-69D1CC5E3294}"/>
              </a:ext>
            </a:extLst>
          </p:cNvPr>
          <p:cNvSpPr txBox="1"/>
          <p:nvPr/>
        </p:nvSpPr>
        <p:spPr>
          <a:xfrm>
            <a:off x="2719573" y="5104587"/>
            <a:ext cx="538183" cy="16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 dirty="0">
                <a:solidFill>
                  <a:srgbClr val="FF0000"/>
                </a:solidFill>
              </a:rPr>
              <a:t>ISession</a:t>
            </a:r>
            <a:endParaRPr sz="600" strike="noStrike" dirty="0">
              <a:solidFill>
                <a:srgbClr val="FF0000"/>
              </a:solidFill>
            </a:endParaRPr>
          </a:p>
        </p:txBody>
      </p: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2A1B7B3D-9CDC-4A0C-852B-90CEDC763A1F}"/>
              </a:ext>
            </a:extLst>
          </p:cNvPr>
          <p:cNvCxnSpPr>
            <a:cxnSpLocks/>
            <a:stCxn id="95" idx="6"/>
          </p:cNvCxnSpPr>
          <p:nvPr/>
        </p:nvCxnSpPr>
        <p:spPr>
          <a:xfrm>
            <a:off x="2298390" y="5239103"/>
            <a:ext cx="1048022" cy="294498"/>
          </a:xfrm>
          <a:prstGeom prst="bentConnector3">
            <a:avLst>
              <a:gd name="adj1" fmla="val 36798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Google Shape;286;p16">
            <a:extLst>
              <a:ext uri="{FF2B5EF4-FFF2-40B4-BE49-F238E27FC236}">
                <a16:creationId xmlns:a16="http://schemas.microsoft.com/office/drawing/2014/main" id="{B79CFAD6-352C-4C93-B8E1-04677E31E957}"/>
              </a:ext>
            </a:extLst>
          </p:cNvPr>
          <p:cNvSpPr txBox="1"/>
          <p:nvPr/>
        </p:nvSpPr>
        <p:spPr>
          <a:xfrm>
            <a:off x="2274276" y="5526130"/>
            <a:ext cx="677121" cy="182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 dirty="0">
                <a:solidFill>
                  <a:srgbClr val="FF0000"/>
                </a:solidFill>
              </a:rPr>
              <a:t>IPagamento</a:t>
            </a:r>
            <a:endParaRPr sz="600" strike="noStrik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87050" y="26377"/>
            <a:ext cx="51123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Caixa de Ferramentas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59930" y="818748"/>
            <a:ext cx="167700" cy="167700"/>
          </a:xfrm>
          <a:prstGeom prst="ellipse">
            <a:avLst/>
          </a:prstGeom>
          <a:solidFill>
            <a:srgbClr val="000000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59930" y="1092482"/>
            <a:ext cx="167700" cy="1677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79625" y="1112175"/>
            <a:ext cx="126600" cy="126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69275" y="1393773"/>
            <a:ext cx="658800" cy="317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Action</a:t>
            </a:r>
            <a:endParaRPr sz="1000"/>
          </a:p>
        </p:txBody>
      </p:sp>
      <p:sp>
        <p:nvSpPr>
          <p:cNvPr id="59" name="Google Shape;59;p13"/>
          <p:cNvSpPr/>
          <p:nvPr/>
        </p:nvSpPr>
        <p:spPr>
          <a:xfrm>
            <a:off x="369275" y="1819024"/>
            <a:ext cx="658800" cy="317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Object</a:t>
            </a:r>
            <a:endParaRPr sz="1000"/>
          </a:p>
        </p:txBody>
      </p:sp>
      <p:sp>
        <p:nvSpPr>
          <p:cNvPr id="60" name="Google Shape;60;p13"/>
          <p:cNvSpPr/>
          <p:nvPr/>
        </p:nvSpPr>
        <p:spPr>
          <a:xfrm>
            <a:off x="271425" y="3462574"/>
            <a:ext cx="846900" cy="477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13"/>
          <p:cNvCxnSpPr/>
          <p:nvPr/>
        </p:nvCxnSpPr>
        <p:spPr>
          <a:xfrm>
            <a:off x="470510" y="3146821"/>
            <a:ext cx="0" cy="315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/>
          <p:nvPr/>
        </p:nvCxnSpPr>
        <p:spPr>
          <a:xfrm>
            <a:off x="919150" y="3146821"/>
            <a:ext cx="0" cy="315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63;p13"/>
          <p:cNvCxnSpPr/>
          <p:nvPr/>
        </p:nvCxnSpPr>
        <p:spPr>
          <a:xfrm>
            <a:off x="680472" y="3510394"/>
            <a:ext cx="0" cy="315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" name="Google Shape;64;p13"/>
          <p:cNvSpPr/>
          <p:nvPr/>
        </p:nvSpPr>
        <p:spPr>
          <a:xfrm>
            <a:off x="271475" y="2614427"/>
            <a:ext cx="846900" cy="477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65;p13"/>
          <p:cNvCxnSpPr/>
          <p:nvPr/>
        </p:nvCxnSpPr>
        <p:spPr>
          <a:xfrm>
            <a:off x="470560" y="2645080"/>
            <a:ext cx="0" cy="315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3"/>
          <p:cNvCxnSpPr/>
          <p:nvPr/>
        </p:nvCxnSpPr>
        <p:spPr>
          <a:xfrm>
            <a:off x="919200" y="2645080"/>
            <a:ext cx="0" cy="315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3"/>
          <p:cNvCxnSpPr/>
          <p:nvPr/>
        </p:nvCxnSpPr>
        <p:spPr>
          <a:xfrm>
            <a:off x="694880" y="2298673"/>
            <a:ext cx="0" cy="315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" name="Google Shape;68;p13"/>
          <p:cNvSpPr/>
          <p:nvPr/>
        </p:nvSpPr>
        <p:spPr>
          <a:xfrm>
            <a:off x="483970" y="4249528"/>
            <a:ext cx="202142" cy="275532"/>
          </a:xfrm>
          <a:prstGeom prst="flowChartDecision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3"/>
          <p:cNvCxnSpPr>
            <a:endCxn id="68" idx="0"/>
          </p:cNvCxnSpPr>
          <p:nvPr/>
        </p:nvCxnSpPr>
        <p:spPr>
          <a:xfrm>
            <a:off x="584741" y="4007728"/>
            <a:ext cx="300" cy="24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Google Shape;70;p13"/>
          <p:cNvSpPr/>
          <p:nvPr/>
        </p:nvSpPr>
        <p:spPr>
          <a:xfrm>
            <a:off x="179840" y="4390698"/>
            <a:ext cx="301918" cy="401004"/>
          </a:xfrm>
          <a:custGeom>
            <a:avLst/>
            <a:gdLst/>
            <a:ahLst/>
            <a:cxnLst/>
            <a:rect l="l" t="t" r="r" b="b"/>
            <a:pathLst>
              <a:path w="13144" h="34099" extrusionOk="0">
                <a:moveTo>
                  <a:pt x="13144" y="0"/>
                </a:moveTo>
                <a:lnTo>
                  <a:pt x="0" y="0"/>
                </a:lnTo>
                <a:lnTo>
                  <a:pt x="0" y="3409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1" name="Google Shape;71;p13"/>
          <p:cNvSpPr/>
          <p:nvPr/>
        </p:nvSpPr>
        <p:spPr>
          <a:xfrm>
            <a:off x="685630" y="4388452"/>
            <a:ext cx="322296" cy="416692"/>
          </a:xfrm>
          <a:custGeom>
            <a:avLst/>
            <a:gdLst/>
            <a:ahLst/>
            <a:cxnLst/>
            <a:rect l="l" t="t" r="r" b="b"/>
            <a:pathLst>
              <a:path w="16954" h="35433" extrusionOk="0">
                <a:moveTo>
                  <a:pt x="0" y="0"/>
                </a:moveTo>
                <a:lnTo>
                  <a:pt x="16954" y="0"/>
                </a:lnTo>
                <a:lnTo>
                  <a:pt x="16954" y="35433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72" name="Google Shape;72;p13"/>
          <p:cNvCxnSpPr>
            <a:stCxn id="68" idx="2"/>
          </p:cNvCxnSpPr>
          <p:nvPr/>
        </p:nvCxnSpPr>
        <p:spPr>
          <a:xfrm>
            <a:off x="585041" y="4525060"/>
            <a:ext cx="0" cy="266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" name="Google Shape;73;p13"/>
          <p:cNvSpPr txBox="1"/>
          <p:nvPr/>
        </p:nvSpPr>
        <p:spPr>
          <a:xfrm>
            <a:off x="110825" y="4469188"/>
            <a:ext cx="6336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[alternative]</a:t>
            </a:r>
            <a:endParaRPr sz="500"/>
          </a:p>
        </p:txBody>
      </p:sp>
      <p:cxnSp>
        <p:nvCxnSpPr>
          <p:cNvPr id="74" name="Google Shape;74;p13"/>
          <p:cNvCxnSpPr>
            <a:stCxn id="75" idx="2"/>
          </p:cNvCxnSpPr>
          <p:nvPr/>
        </p:nvCxnSpPr>
        <p:spPr>
          <a:xfrm rot="10800000">
            <a:off x="605201" y="5083377"/>
            <a:ext cx="0" cy="266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5" name="Google Shape;75;p13"/>
          <p:cNvSpPr/>
          <p:nvPr/>
        </p:nvSpPr>
        <p:spPr>
          <a:xfrm rot="10800000" flipH="1">
            <a:off x="504130" y="5350077"/>
            <a:ext cx="202142" cy="275532"/>
          </a:xfrm>
          <a:prstGeom prst="flowChartDecision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" name="Google Shape;76;p13"/>
          <p:cNvCxnSpPr>
            <a:endCxn id="75" idx="0"/>
          </p:cNvCxnSpPr>
          <p:nvPr/>
        </p:nvCxnSpPr>
        <p:spPr>
          <a:xfrm rot="10800000" flipH="1">
            <a:off x="604901" y="5625610"/>
            <a:ext cx="300" cy="24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7" name="Google Shape;77;p13"/>
          <p:cNvSpPr/>
          <p:nvPr/>
        </p:nvSpPr>
        <p:spPr>
          <a:xfrm rot="10800000" flipH="1">
            <a:off x="200000" y="5083435"/>
            <a:ext cx="301918" cy="401004"/>
          </a:xfrm>
          <a:custGeom>
            <a:avLst/>
            <a:gdLst/>
            <a:ahLst/>
            <a:cxnLst/>
            <a:rect l="l" t="t" r="r" b="b"/>
            <a:pathLst>
              <a:path w="13144" h="34099" extrusionOk="0">
                <a:moveTo>
                  <a:pt x="13144" y="0"/>
                </a:moveTo>
                <a:lnTo>
                  <a:pt x="0" y="0"/>
                </a:lnTo>
                <a:lnTo>
                  <a:pt x="0" y="3409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78" name="Google Shape;78;p13"/>
          <p:cNvSpPr/>
          <p:nvPr/>
        </p:nvSpPr>
        <p:spPr>
          <a:xfrm rot="10800000" flipH="1">
            <a:off x="705790" y="5069993"/>
            <a:ext cx="322296" cy="416692"/>
          </a:xfrm>
          <a:custGeom>
            <a:avLst/>
            <a:gdLst/>
            <a:ahLst/>
            <a:cxnLst/>
            <a:rect l="l" t="t" r="r" b="b"/>
            <a:pathLst>
              <a:path w="16954" h="35433" extrusionOk="0">
                <a:moveTo>
                  <a:pt x="0" y="0"/>
                </a:moveTo>
                <a:lnTo>
                  <a:pt x="16954" y="0"/>
                </a:lnTo>
                <a:lnTo>
                  <a:pt x="16954" y="35433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79" name="Google Shape;79;p13"/>
          <p:cNvSpPr txBox="1"/>
          <p:nvPr/>
        </p:nvSpPr>
        <p:spPr>
          <a:xfrm>
            <a:off x="529975" y="4471263"/>
            <a:ext cx="6336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[alternative]</a:t>
            </a:r>
            <a:endParaRPr sz="500"/>
          </a:p>
        </p:txBody>
      </p:sp>
      <p:sp>
        <p:nvSpPr>
          <p:cNvPr id="80" name="Google Shape;80;p13"/>
          <p:cNvSpPr txBox="1"/>
          <p:nvPr/>
        </p:nvSpPr>
        <p:spPr>
          <a:xfrm>
            <a:off x="960975" y="4168069"/>
            <a:ext cx="6336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[alternative]</a:t>
            </a:r>
            <a:endParaRPr sz="500"/>
          </a:p>
        </p:txBody>
      </p:sp>
      <p:sp>
        <p:nvSpPr>
          <p:cNvPr id="81" name="Google Shape;81;p13"/>
          <p:cNvSpPr/>
          <p:nvPr/>
        </p:nvSpPr>
        <p:spPr>
          <a:xfrm>
            <a:off x="1887325" y="4509938"/>
            <a:ext cx="987300" cy="432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>
                <a:solidFill>
                  <a:srgbClr val="666666"/>
                </a:solidFill>
              </a:rPr>
              <a:t>«component»</a:t>
            </a:r>
            <a:endParaRPr sz="800" i="0" u="none" strike="noStrike" cap="none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i="0" u="none" strike="noStrike" cap="none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Componente A</a:t>
            </a:r>
            <a:endParaRPr sz="1000" i="0" u="none" strike="noStrike" cap="none"/>
          </a:p>
        </p:txBody>
      </p:sp>
      <p:cxnSp>
        <p:nvCxnSpPr>
          <p:cNvPr id="82" name="Google Shape;82;p13"/>
          <p:cNvCxnSpPr/>
          <p:nvPr/>
        </p:nvCxnSpPr>
        <p:spPr>
          <a:xfrm>
            <a:off x="2874368" y="4831702"/>
            <a:ext cx="249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13"/>
          <p:cNvSpPr/>
          <p:nvPr/>
        </p:nvSpPr>
        <p:spPr>
          <a:xfrm>
            <a:off x="3130826" y="4781931"/>
            <a:ext cx="51197" cy="99700"/>
          </a:xfrm>
          <a:custGeom>
            <a:avLst/>
            <a:gdLst/>
            <a:ahLst/>
            <a:cxnLst/>
            <a:rect l="l" t="t" r="r" b="b"/>
            <a:pathLst>
              <a:path w="323" h="629" extrusionOk="0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 txBox="1"/>
          <p:nvPr/>
        </p:nvSpPr>
        <p:spPr>
          <a:xfrm>
            <a:off x="2887096" y="4881476"/>
            <a:ext cx="6225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/>
              <a:t>I</a:t>
            </a:r>
            <a:r>
              <a:rPr lang="en" sz="600"/>
              <a:t>nterface B</a:t>
            </a:r>
            <a:endParaRPr sz="600" strike="noStrike"/>
          </a:p>
        </p:txBody>
      </p:sp>
      <p:sp>
        <p:nvSpPr>
          <p:cNvPr id="85" name="Google Shape;85;p13"/>
          <p:cNvSpPr/>
          <p:nvPr/>
        </p:nvSpPr>
        <p:spPr>
          <a:xfrm>
            <a:off x="3147152" y="4509938"/>
            <a:ext cx="97500" cy="975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13"/>
          <p:cNvCxnSpPr/>
          <p:nvPr/>
        </p:nvCxnSpPr>
        <p:spPr>
          <a:xfrm>
            <a:off x="2874368" y="4558598"/>
            <a:ext cx="272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3"/>
          <p:cNvSpPr txBox="1"/>
          <p:nvPr/>
        </p:nvSpPr>
        <p:spPr>
          <a:xfrm>
            <a:off x="2874372" y="4604567"/>
            <a:ext cx="601800" cy="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A</a:t>
            </a:r>
            <a:endParaRPr sz="600" strike="noStrike"/>
          </a:p>
        </p:txBody>
      </p:sp>
      <p:sp>
        <p:nvSpPr>
          <p:cNvPr id="88" name="Google Shape;88;p13"/>
          <p:cNvSpPr/>
          <p:nvPr/>
        </p:nvSpPr>
        <p:spPr>
          <a:xfrm>
            <a:off x="4211351" y="4518338"/>
            <a:ext cx="1128900" cy="432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Componente B</a:t>
            </a:r>
            <a:endParaRPr sz="800">
              <a:solidFill>
                <a:srgbClr val="666666"/>
              </a:solidFill>
            </a:endParaRPr>
          </a:p>
        </p:txBody>
      </p:sp>
      <p:grpSp>
        <p:nvGrpSpPr>
          <p:cNvPr id="89" name="Google Shape;89;p13"/>
          <p:cNvGrpSpPr/>
          <p:nvPr/>
        </p:nvGrpSpPr>
        <p:grpSpPr>
          <a:xfrm>
            <a:off x="3999009" y="4790381"/>
            <a:ext cx="212401" cy="99702"/>
            <a:chOff x="4613040" y="5077440"/>
            <a:chExt cx="482400" cy="226440"/>
          </a:xfrm>
        </p:grpSpPr>
        <p:cxnSp>
          <p:nvCxnSpPr>
            <p:cNvPr id="90" name="Google Shape;90;p13"/>
            <p:cNvCxnSpPr/>
            <p:nvPr/>
          </p:nvCxnSpPr>
          <p:spPr>
            <a:xfrm rot="10800000">
              <a:off x="4745040" y="5190480"/>
              <a:ext cx="3504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" name="Google Shape;91;p13"/>
            <p:cNvSpPr/>
            <p:nvPr/>
          </p:nvSpPr>
          <p:spPr>
            <a:xfrm>
              <a:off x="4613040" y="5077440"/>
              <a:ext cx="116280" cy="226440"/>
            </a:xfrm>
            <a:custGeom>
              <a:avLst/>
              <a:gdLst/>
              <a:ahLst/>
              <a:cxnLst/>
              <a:rect l="l" t="t" r="r" b="b"/>
              <a:pathLst>
                <a:path w="323" h="629" extrusionOk="0">
                  <a:moveTo>
                    <a:pt x="1" y="0"/>
                  </a:move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lnTo>
                    <a:pt x="4" y="7"/>
                  </a:lnTo>
                  <a:cubicBezTo>
                    <a:pt x="5" y="7"/>
                    <a:pt x="6" y="7"/>
                    <a:pt x="7" y="7"/>
                  </a:cubicBezTo>
                  <a:cubicBezTo>
                    <a:pt x="50" y="7"/>
                    <a:pt x="92" y="15"/>
                    <a:pt x="129" y="30"/>
                  </a:cubicBezTo>
                  <a:cubicBezTo>
                    <a:pt x="166" y="45"/>
                    <a:pt x="199" y="68"/>
                    <a:pt x="226" y="95"/>
                  </a:cubicBezTo>
                  <a:cubicBezTo>
                    <a:pt x="254" y="123"/>
                    <a:pt x="276" y="156"/>
                    <a:pt x="291" y="192"/>
                  </a:cubicBezTo>
                  <a:cubicBezTo>
                    <a:pt x="306" y="230"/>
                    <a:pt x="314" y="271"/>
                    <a:pt x="314" y="314"/>
                  </a:cubicBezTo>
                  <a:cubicBezTo>
                    <a:pt x="314" y="357"/>
                    <a:pt x="306" y="398"/>
                    <a:pt x="291" y="436"/>
                  </a:cubicBezTo>
                  <a:cubicBezTo>
                    <a:pt x="276" y="473"/>
                    <a:pt x="254" y="506"/>
                    <a:pt x="226" y="533"/>
                  </a:cubicBezTo>
                  <a:cubicBezTo>
                    <a:pt x="199" y="560"/>
                    <a:pt x="166" y="583"/>
                    <a:pt x="129" y="598"/>
                  </a:cubicBezTo>
                  <a:cubicBezTo>
                    <a:pt x="92" y="613"/>
                    <a:pt x="50" y="622"/>
                    <a:pt x="7" y="622"/>
                  </a:cubicBezTo>
                  <a:cubicBezTo>
                    <a:pt x="6" y="622"/>
                    <a:pt x="5" y="622"/>
                    <a:pt x="4" y="622"/>
                  </a:cubicBezTo>
                  <a:lnTo>
                    <a:pt x="4" y="628"/>
                  </a:lnTo>
                  <a:cubicBezTo>
                    <a:pt x="5" y="628"/>
                    <a:pt x="6" y="628"/>
                    <a:pt x="7" y="628"/>
                  </a:cubicBezTo>
                  <a:cubicBezTo>
                    <a:pt x="51" y="628"/>
                    <a:pt x="94" y="620"/>
                    <a:pt x="132" y="604"/>
                  </a:cubicBezTo>
                  <a:cubicBezTo>
                    <a:pt x="169" y="589"/>
                    <a:pt x="203" y="566"/>
                    <a:pt x="231" y="538"/>
                  </a:cubicBezTo>
                  <a:cubicBezTo>
                    <a:pt x="259" y="510"/>
                    <a:pt x="282" y="476"/>
                    <a:pt x="297" y="438"/>
                  </a:cubicBezTo>
                  <a:cubicBezTo>
                    <a:pt x="313" y="400"/>
                    <a:pt x="322" y="358"/>
                    <a:pt x="322" y="314"/>
                  </a:cubicBezTo>
                  <a:cubicBezTo>
                    <a:pt x="322" y="270"/>
                    <a:pt x="313" y="228"/>
                    <a:pt x="297" y="190"/>
                  </a:cubicBezTo>
                  <a:cubicBezTo>
                    <a:pt x="282" y="152"/>
                    <a:pt x="259" y="118"/>
                    <a:pt x="231" y="90"/>
                  </a:cubicBezTo>
                  <a:cubicBezTo>
                    <a:pt x="203" y="62"/>
                    <a:pt x="169" y="39"/>
                    <a:pt x="132" y="24"/>
                  </a:cubicBezTo>
                  <a:cubicBezTo>
                    <a:pt x="94" y="9"/>
                    <a:pt x="51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3768804" y="4954168"/>
            <a:ext cx="601800" cy="1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Interface C</a:t>
            </a:r>
            <a:endParaRPr sz="600" strike="noStrike"/>
          </a:p>
        </p:txBody>
      </p:sp>
      <p:grpSp>
        <p:nvGrpSpPr>
          <p:cNvPr id="93" name="Google Shape;93;p13"/>
          <p:cNvGrpSpPr/>
          <p:nvPr/>
        </p:nvGrpSpPr>
        <p:grpSpPr>
          <a:xfrm>
            <a:off x="3936108" y="4518381"/>
            <a:ext cx="275302" cy="97615"/>
            <a:chOff x="4470180" y="4459680"/>
            <a:chExt cx="625260" cy="221700"/>
          </a:xfrm>
        </p:grpSpPr>
        <p:sp>
          <p:nvSpPr>
            <p:cNvPr id="94" name="Google Shape;94;p13"/>
            <p:cNvSpPr/>
            <p:nvPr/>
          </p:nvSpPr>
          <p:spPr>
            <a:xfrm flipH="1">
              <a:off x="4470180" y="4459680"/>
              <a:ext cx="221700" cy="2217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" name="Google Shape;95;p13"/>
            <p:cNvCxnSpPr/>
            <p:nvPr/>
          </p:nvCxnSpPr>
          <p:spPr>
            <a:xfrm rot="10800000">
              <a:off x="4691940" y="4570200"/>
              <a:ext cx="4035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6" name="Google Shape;96;p13"/>
          <p:cNvSpPr txBox="1"/>
          <p:nvPr/>
        </p:nvSpPr>
        <p:spPr>
          <a:xfrm>
            <a:off x="3582958" y="4609157"/>
            <a:ext cx="6018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Interface B</a:t>
            </a:r>
            <a:endParaRPr sz="600" strike="noStrike"/>
          </a:p>
        </p:txBody>
      </p:sp>
      <p:sp>
        <p:nvSpPr>
          <p:cNvPr id="97" name="Google Shape;97;p13"/>
          <p:cNvSpPr/>
          <p:nvPr/>
        </p:nvSpPr>
        <p:spPr>
          <a:xfrm>
            <a:off x="3181864" y="4586178"/>
            <a:ext cx="806156" cy="254084"/>
          </a:xfrm>
          <a:custGeom>
            <a:avLst/>
            <a:gdLst/>
            <a:ahLst/>
            <a:cxnLst/>
            <a:rect l="l" t="t" r="r" b="b"/>
            <a:pathLst>
              <a:path w="5086" h="1603" extrusionOk="0">
                <a:moveTo>
                  <a:pt x="0" y="1602"/>
                </a:moveTo>
                <a:lnTo>
                  <a:pt x="2196" y="1602"/>
                </a:lnTo>
                <a:lnTo>
                  <a:pt x="2196" y="0"/>
                </a:lnTo>
                <a:lnTo>
                  <a:pt x="5060" y="0"/>
                </a:lnTo>
                <a:lnTo>
                  <a:pt x="5085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sp>
      <p:sp>
        <p:nvSpPr>
          <p:cNvPr id="98" name="Google Shape;98;p13"/>
          <p:cNvSpPr/>
          <p:nvPr/>
        </p:nvSpPr>
        <p:spPr>
          <a:xfrm>
            <a:off x="4215004" y="5195463"/>
            <a:ext cx="1128900" cy="432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Componente C</a:t>
            </a:r>
            <a:endParaRPr sz="800">
              <a:solidFill>
                <a:srgbClr val="666666"/>
              </a:solidFill>
            </a:endParaRPr>
          </a:p>
        </p:txBody>
      </p:sp>
      <p:grpSp>
        <p:nvGrpSpPr>
          <p:cNvPr id="99" name="Google Shape;99;p13"/>
          <p:cNvGrpSpPr/>
          <p:nvPr/>
        </p:nvGrpSpPr>
        <p:grpSpPr>
          <a:xfrm>
            <a:off x="3939754" y="5195528"/>
            <a:ext cx="275302" cy="97615"/>
            <a:chOff x="4478460" y="5997600"/>
            <a:chExt cx="625260" cy="221700"/>
          </a:xfrm>
        </p:grpSpPr>
        <p:sp>
          <p:nvSpPr>
            <p:cNvPr id="100" name="Google Shape;100;p13"/>
            <p:cNvSpPr/>
            <p:nvPr/>
          </p:nvSpPr>
          <p:spPr>
            <a:xfrm flipH="1">
              <a:off x="4478460" y="5997600"/>
              <a:ext cx="221700" cy="2217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" name="Google Shape;101;p13"/>
            <p:cNvCxnSpPr/>
            <p:nvPr/>
          </p:nvCxnSpPr>
          <p:spPr>
            <a:xfrm rot="10800000">
              <a:off x="4700220" y="6108120"/>
              <a:ext cx="4035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2" name="Google Shape;102;p13"/>
          <p:cNvSpPr txBox="1"/>
          <p:nvPr/>
        </p:nvSpPr>
        <p:spPr>
          <a:xfrm>
            <a:off x="3649761" y="5328613"/>
            <a:ext cx="573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Interface C</a:t>
            </a:r>
            <a:endParaRPr sz="600" strike="noStrike"/>
          </a:p>
        </p:txBody>
      </p:sp>
      <p:sp>
        <p:nvSpPr>
          <p:cNvPr id="103" name="Google Shape;103;p13"/>
          <p:cNvSpPr/>
          <p:nvPr/>
        </p:nvSpPr>
        <p:spPr>
          <a:xfrm>
            <a:off x="3749305" y="4840102"/>
            <a:ext cx="250279" cy="411796"/>
          </a:xfrm>
          <a:custGeom>
            <a:avLst/>
            <a:gdLst/>
            <a:ahLst/>
            <a:cxnLst/>
            <a:rect l="l" t="t" r="r" b="b"/>
            <a:pathLst>
              <a:path w="1579" h="2598" extrusionOk="0">
                <a:moveTo>
                  <a:pt x="1335" y="0"/>
                </a:moveTo>
                <a:lnTo>
                  <a:pt x="0" y="0"/>
                </a:lnTo>
                <a:lnTo>
                  <a:pt x="0" y="2597"/>
                </a:lnTo>
                <a:lnTo>
                  <a:pt x="1578" y="259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sp>
      <p:sp>
        <p:nvSpPr>
          <p:cNvPr id="104" name="Google Shape;104;p13"/>
          <p:cNvSpPr txBox="1"/>
          <p:nvPr/>
        </p:nvSpPr>
        <p:spPr>
          <a:xfrm>
            <a:off x="3998964" y="7163930"/>
            <a:ext cx="696300" cy="1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/>
              <a:t>I</a:t>
            </a:r>
            <a:r>
              <a:rPr lang="en" sz="600"/>
              <a:t>nterface X</a:t>
            </a:r>
            <a:endParaRPr sz="600" strike="noStrike"/>
          </a:p>
        </p:txBody>
      </p:sp>
      <p:sp>
        <p:nvSpPr>
          <p:cNvPr id="105" name="Google Shape;105;p13"/>
          <p:cNvSpPr txBox="1"/>
          <p:nvPr/>
        </p:nvSpPr>
        <p:spPr>
          <a:xfrm>
            <a:off x="4618568" y="7119726"/>
            <a:ext cx="672900" cy="1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Y</a:t>
            </a:r>
            <a:endParaRPr sz="600" strike="noStrike"/>
          </a:p>
        </p:txBody>
      </p:sp>
      <p:sp>
        <p:nvSpPr>
          <p:cNvPr id="106" name="Google Shape;106;p13"/>
          <p:cNvSpPr/>
          <p:nvPr/>
        </p:nvSpPr>
        <p:spPr>
          <a:xfrm>
            <a:off x="3730975" y="6606875"/>
            <a:ext cx="1083900" cy="483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Componente C</a:t>
            </a:r>
            <a:endParaRPr sz="800">
              <a:solidFill>
                <a:srgbClr val="666666"/>
              </a:solidFill>
            </a:endParaRPr>
          </a:p>
        </p:txBody>
      </p:sp>
      <p:cxnSp>
        <p:nvCxnSpPr>
          <p:cNvPr id="107" name="Google Shape;107;p13"/>
          <p:cNvCxnSpPr/>
          <p:nvPr/>
        </p:nvCxnSpPr>
        <p:spPr>
          <a:xfrm>
            <a:off x="4583080" y="7092955"/>
            <a:ext cx="0" cy="2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3"/>
          <p:cNvSpPr/>
          <p:nvPr/>
        </p:nvSpPr>
        <p:spPr>
          <a:xfrm>
            <a:off x="4498648" y="7312023"/>
            <a:ext cx="169754" cy="161501"/>
          </a:xfrm>
          <a:prstGeom prst="flowChartDecision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" name="Google Shape;109;p13"/>
          <p:cNvCxnSpPr/>
          <p:nvPr/>
        </p:nvCxnSpPr>
        <p:spPr>
          <a:xfrm>
            <a:off x="4024830" y="7092955"/>
            <a:ext cx="0" cy="2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3"/>
          <p:cNvSpPr/>
          <p:nvPr/>
        </p:nvSpPr>
        <p:spPr>
          <a:xfrm>
            <a:off x="3941794" y="7308798"/>
            <a:ext cx="169739" cy="77490"/>
          </a:xfrm>
          <a:custGeom>
            <a:avLst/>
            <a:gdLst/>
            <a:ahLst/>
            <a:cxnLst/>
            <a:rect l="l" t="t" r="r" b="b"/>
            <a:pathLst>
              <a:path w="17526" h="8001" extrusionOk="0">
                <a:moveTo>
                  <a:pt x="0" y="8001"/>
                </a:moveTo>
                <a:lnTo>
                  <a:pt x="8573" y="0"/>
                </a:lnTo>
                <a:lnTo>
                  <a:pt x="17526" y="781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Google Shape;111;p13"/>
          <p:cNvSpPr txBox="1"/>
          <p:nvPr/>
        </p:nvSpPr>
        <p:spPr>
          <a:xfrm>
            <a:off x="1538820" y="7154204"/>
            <a:ext cx="569700" cy="1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X</a:t>
            </a:r>
            <a:endParaRPr sz="600" strike="noStrike"/>
          </a:p>
        </p:txBody>
      </p:sp>
      <p:sp>
        <p:nvSpPr>
          <p:cNvPr id="112" name="Google Shape;112;p13"/>
          <p:cNvSpPr/>
          <p:nvPr/>
        </p:nvSpPr>
        <p:spPr>
          <a:xfrm>
            <a:off x="1576450" y="6592675"/>
            <a:ext cx="1029900" cy="483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Componente D</a:t>
            </a:r>
            <a:endParaRPr sz="800">
              <a:solidFill>
                <a:srgbClr val="666666"/>
              </a:solidFill>
            </a:endParaRPr>
          </a:p>
        </p:txBody>
      </p:sp>
      <p:cxnSp>
        <p:nvCxnSpPr>
          <p:cNvPr id="113" name="Google Shape;113;p13"/>
          <p:cNvCxnSpPr/>
          <p:nvPr/>
        </p:nvCxnSpPr>
        <p:spPr>
          <a:xfrm>
            <a:off x="2108421" y="7081013"/>
            <a:ext cx="0" cy="2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3"/>
          <p:cNvSpPr/>
          <p:nvPr/>
        </p:nvSpPr>
        <p:spPr>
          <a:xfrm>
            <a:off x="2023990" y="7300081"/>
            <a:ext cx="169754" cy="161501"/>
          </a:xfrm>
          <a:prstGeom prst="flowChartDecision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1757989" y="6475169"/>
            <a:ext cx="131100" cy="136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 txBox="1"/>
          <p:nvPr/>
        </p:nvSpPr>
        <p:spPr>
          <a:xfrm>
            <a:off x="1635000" y="6311388"/>
            <a:ext cx="427200" cy="1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Prop 3</a:t>
            </a:r>
            <a:endParaRPr sz="600" strike="noStrike"/>
          </a:p>
        </p:txBody>
      </p:sp>
      <p:sp>
        <p:nvSpPr>
          <p:cNvPr id="117" name="Google Shape;117;p13"/>
          <p:cNvSpPr/>
          <p:nvPr/>
        </p:nvSpPr>
        <p:spPr>
          <a:xfrm>
            <a:off x="2316731" y="6475169"/>
            <a:ext cx="131100" cy="136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 txBox="1"/>
          <p:nvPr/>
        </p:nvSpPr>
        <p:spPr>
          <a:xfrm>
            <a:off x="2193751" y="6311388"/>
            <a:ext cx="427200" cy="1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Prop 4</a:t>
            </a:r>
            <a:endParaRPr sz="600" strike="noStrike"/>
          </a:p>
        </p:txBody>
      </p:sp>
      <p:sp>
        <p:nvSpPr>
          <p:cNvPr id="119" name="Google Shape;119;p13"/>
          <p:cNvSpPr/>
          <p:nvPr/>
        </p:nvSpPr>
        <p:spPr>
          <a:xfrm>
            <a:off x="1396199" y="7488347"/>
            <a:ext cx="4090200" cy="2844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6666"/>
                </a:solidFill>
              </a:rPr>
              <a:t>Barramento</a:t>
            </a:r>
            <a:endParaRPr sz="1600" b="1">
              <a:solidFill>
                <a:srgbClr val="666666"/>
              </a:solidFill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2860775" y="8171300"/>
            <a:ext cx="987300" cy="483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«component»</a:t>
            </a:r>
            <a:endParaRPr sz="8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Componente C</a:t>
            </a:r>
            <a:endParaRPr sz="800">
              <a:solidFill>
                <a:srgbClr val="666666"/>
              </a:solidFill>
            </a:endParaRPr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3618092" y="7955297"/>
            <a:ext cx="0" cy="2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3"/>
          <p:cNvSpPr/>
          <p:nvPr/>
        </p:nvSpPr>
        <p:spPr>
          <a:xfrm rot="10800000" flipH="1">
            <a:off x="3533660" y="7790728"/>
            <a:ext cx="169754" cy="161501"/>
          </a:xfrm>
          <a:prstGeom prst="flowChartDecision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" name="Google Shape;123;p13"/>
          <p:cNvCxnSpPr/>
          <p:nvPr/>
        </p:nvCxnSpPr>
        <p:spPr>
          <a:xfrm rot="10800000">
            <a:off x="3059842" y="7955297"/>
            <a:ext cx="0" cy="2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13"/>
          <p:cNvSpPr/>
          <p:nvPr/>
        </p:nvSpPr>
        <p:spPr>
          <a:xfrm rot="10800000" flipH="1">
            <a:off x="2976806" y="7877964"/>
            <a:ext cx="169739" cy="77490"/>
          </a:xfrm>
          <a:custGeom>
            <a:avLst/>
            <a:gdLst/>
            <a:ahLst/>
            <a:cxnLst/>
            <a:rect l="l" t="t" r="r" b="b"/>
            <a:pathLst>
              <a:path w="17526" h="8001" extrusionOk="0">
                <a:moveTo>
                  <a:pt x="0" y="8001"/>
                </a:moveTo>
                <a:lnTo>
                  <a:pt x="8573" y="0"/>
                </a:lnTo>
                <a:lnTo>
                  <a:pt x="17526" y="781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Google Shape;125;p13"/>
          <p:cNvSpPr txBox="1"/>
          <p:nvPr/>
        </p:nvSpPr>
        <p:spPr>
          <a:xfrm>
            <a:off x="2343163" y="7928504"/>
            <a:ext cx="696300" cy="1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/>
              <a:t>I</a:t>
            </a:r>
            <a:r>
              <a:rPr lang="en" sz="600"/>
              <a:t>nterface X</a:t>
            </a:r>
            <a:endParaRPr sz="600" strike="noStrike"/>
          </a:p>
        </p:txBody>
      </p:sp>
      <p:sp>
        <p:nvSpPr>
          <p:cNvPr id="126" name="Google Shape;126;p13"/>
          <p:cNvSpPr txBox="1"/>
          <p:nvPr/>
        </p:nvSpPr>
        <p:spPr>
          <a:xfrm>
            <a:off x="3736725" y="7949698"/>
            <a:ext cx="672900" cy="1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strike="noStrike"/>
              <a:t>I</a:t>
            </a:r>
            <a:r>
              <a:rPr lang="en" sz="600"/>
              <a:t>nterface W</a:t>
            </a:r>
            <a:endParaRPr sz="600" strike="noStrike"/>
          </a:p>
        </p:txBody>
      </p:sp>
      <p:sp>
        <p:nvSpPr>
          <p:cNvPr id="127" name="Google Shape;127;p13"/>
          <p:cNvSpPr/>
          <p:nvPr/>
        </p:nvSpPr>
        <p:spPr>
          <a:xfrm>
            <a:off x="3266089" y="8632864"/>
            <a:ext cx="131100" cy="136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3"/>
          <p:cNvSpPr txBox="1"/>
          <p:nvPr/>
        </p:nvSpPr>
        <p:spPr>
          <a:xfrm>
            <a:off x="3143100" y="8750875"/>
            <a:ext cx="427200" cy="1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Prop 5</a:t>
            </a:r>
            <a:endParaRPr sz="600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242</Words>
  <Application>Microsoft Office PowerPoint</Application>
  <PresentationFormat>Custom</PresentationFormat>
  <Paragraphs>180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PowerPoint Presentation</vt:lpstr>
      <vt:lpstr>PowerPoint Presentation</vt:lpstr>
      <vt:lpstr>PowerPoint Presentation</vt:lpstr>
      <vt:lpstr>Caixa de Ferramentas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Caixa de Ferramentas</dc:title>
  <cp:lastModifiedBy>Rafael Mardegan Marquini</cp:lastModifiedBy>
  <cp:revision>14</cp:revision>
  <dcterms:modified xsi:type="dcterms:W3CDTF">2020-08-29T00:10:41Z</dcterms:modified>
</cp:coreProperties>
</file>