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9144000" cx="5486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17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172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00625" y="685800"/>
            <a:ext cx="205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159738e3c_1_14:notes"/>
          <p:cNvSpPr/>
          <p:nvPr>
            <p:ph idx="2" type="sldImg"/>
          </p:nvPr>
        </p:nvSpPr>
        <p:spPr>
          <a:xfrm>
            <a:off x="2400625" y="685800"/>
            <a:ext cx="205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159738e3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/>
          <p:nvPr>
            <p:ph idx="2" type="sldImg"/>
          </p:nvPr>
        </p:nvSpPr>
        <p:spPr>
          <a:xfrm>
            <a:off x="2400625" y="685800"/>
            <a:ext cx="205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159738e3c_1_94:notes"/>
          <p:cNvSpPr/>
          <p:nvPr>
            <p:ph idx="2" type="sldImg"/>
          </p:nvPr>
        </p:nvSpPr>
        <p:spPr>
          <a:xfrm>
            <a:off x="2400625" y="685800"/>
            <a:ext cx="205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159738e3c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159738e3c_1_158:notes"/>
          <p:cNvSpPr/>
          <p:nvPr>
            <p:ph idx="2" type="sldImg"/>
          </p:nvPr>
        </p:nvSpPr>
        <p:spPr>
          <a:xfrm>
            <a:off x="2400625" y="685800"/>
            <a:ext cx="205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159738e3c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9159738e3c_1_274:notes"/>
          <p:cNvSpPr/>
          <p:nvPr>
            <p:ph idx="2" type="sldImg"/>
          </p:nvPr>
        </p:nvSpPr>
        <p:spPr>
          <a:xfrm>
            <a:off x="2400625" y="685800"/>
            <a:ext cx="205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9159738e3c_1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87025" y="1323689"/>
            <a:ext cx="5112300" cy="36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87020" y="5038444"/>
            <a:ext cx="51123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5083475" y="8290163"/>
            <a:ext cx="3291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87020" y="1966444"/>
            <a:ext cx="5112300" cy="34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87020" y="5603956"/>
            <a:ext cx="51123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5083475" y="8290163"/>
            <a:ext cx="3291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5083475" y="8290163"/>
            <a:ext cx="3291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87020" y="3823733"/>
            <a:ext cx="5112300" cy="14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5083475" y="8290163"/>
            <a:ext cx="3291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87020" y="791156"/>
            <a:ext cx="51123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87020" y="2048844"/>
            <a:ext cx="51123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5083475" y="8290163"/>
            <a:ext cx="3291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87020" y="791156"/>
            <a:ext cx="51123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87020" y="2048844"/>
            <a:ext cx="24000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2899440" y="2048844"/>
            <a:ext cx="24000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5083475" y="8290163"/>
            <a:ext cx="3291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87020" y="791156"/>
            <a:ext cx="51123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5083475" y="8290163"/>
            <a:ext cx="3291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87020" y="987733"/>
            <a:ext cx="1684800" cy="13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87020" y="2470400"/>
            <a:ext cx="1684800" cy="5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5083475" y="8290163"/>
            <a:ext cx="3291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94150" y="800267"/>
            <a:ext cx="3820800" cy="72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5083475" y="8290163"/>
            <a:ext cx="3291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743200" y="-222"/>
            <a:ext cx="27432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59300" y="2192311"/>
            <a:ext cx="2427000" cy="26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59300" y="4983244"/>
            <a:ext cx="2427000" cy="21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2963700" y="1287244"/>
            <a:ext cx="2302200" cy="6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5083475" y="8290163"/>
            <a:ext cx="3291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87020" y="7521022"/>
            <a:ext cx="3599400" cy="10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5083475" y="8290163"/>
            <a:ext cx="3291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87020" y="791156"/>
            <a:ext cx="51123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87020" y="2048844"/>
            <a:ext cx="51123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5083475" y="8290163"/>
            <a:ext cx="3291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87050" y="26377"/>
            <a:ext cx="51123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Caixa de Ferramentas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559930" y="818748"/>
            <a:ext cx="167700" cy="1677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59930" y="1092482"/>
            <a:ext cx="167700" cy="167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79625" y="1112175"/>
            <a:ext cx="126600" cy="126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69275" y="1393773"/>
            <a:ext cx="6588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Action</a:t>
            </a:r>
            <a:endParaRPr sz="1000"/>
          </a:p>
        </p:txBody>
      </p:sp>
      <p:sp>
        <p:nvSpPr>
          <p:cNvPr id="59" name="Google Shape;59;p13"/>
          <p:cNvSpPr/>
          <p:nvPr/>
        </p:nvSpPr>
        <p:spPr>
          <a:xfrm>
            <a:off x="369275" y="1819024"/>
            <a:ext cx="658800" cy="317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Object</a:t>
            </a:r>
            <a:endParaRPr sz="1000"/>
          </a:p>
        </p:txBody>
      </p:sp>
      <p:sp>
        <p:nvSpPr>
          <p:cNvPr id="60" name="Google Shape;60;p13"/>
          <p:cNvSpPr/>
          <p:nvPr/>
        </p:nvSpPr>
        <p:spPr>
          <a:xfrm>
            <a:off x="271425" y="3462574"/>
            <a:ext cx="846900" cy="477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13"/>
          <p:cNvCxnSpPr/>
          <p:nvPr/>
        </p:nvCxnSpPr>
        <p:spPr>
          <a:xfrm>
            <a:off x="470510" y="3146821"/>
            <a:ext cx="0" cy="31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/>
          <p:nvPr/>
        </p:nvCxnSpPr>
        <p:spPr>
          <a:xfrm>
            <a:off x="919150" y="3146821"/>
            <a:ext cx="0" cy="31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/>
          <p:nvPr/>
        </p:nvCxnSpPr>
        <p:spPr>
          <a:xfrm>
            <a:off x="680472" y="3510394"/>
            <a:ext cx="0" cy="31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3"/>
          <p:cNvSpPr/>
          <p:nvPr/>
        </p:nvSpPr>
        <p:spPr>
          <a:xfrm>
            <a:off x="271475" y="2614427"/>
            <a:ext cx="846900" cy="477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p13"/>
          <p:cNvCxnSpPr/>
          <p:nvPr/>
        </p:nvCxnSpPr>
        <p:spPr>
          <a:xfrm>
            <a:off x="470560" y="2645080"/>
            <a:ext cx="0" cy="31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3"/>
          <p:cNvCxnSpPr/>
          <p:nvPr/>
        </p:nvCxnSpPr>
        <p:spPr>
          <a:xfrm>
            <a:off x="919200" y="2645080"/>
            <a:ext cx="0" cy="31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/>
          <p:nvPr/>
        </p:nvCxnSpPr>
        <p:spPr>
          <a:xfrm>
            <a:off x="694880" y="2298673"/>
            <a:ext cx="0" cy="31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3"/>
          <p:cNvSpPr/>
          <p:nvPr/>
        </p:nvSpPr>
        <p:spPr>
          <a:xfrm>
            <a:off x="483970" y="4249528"/>
            <a:ext cx="202142" cy="275532"/>
          </a:xfrm>
          <a:prstGeom prst="flowChartDecision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3"/>
          <p:cNvCxnSpPr>
            <a:endCxn id="68" idx="0"/>
          </p:cNvCxnSpPr>
          <p:nvPr/>
        </p:nvCxnSpPr>
        <p:spPr>
          <a:xfrm>
            <a:off x="584741" y="4007728"/>
            <a:ext cx="300" cy="24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3"/>
          <p:cNvSpPr/>
          <p:nvPr/>
        </p:nvSpPr>
        <p:spPr>
          <a:xfrm>
            <a:off x="179840" y="4390698"/>
            <a:ext cx="301918" cy="401004"/>
          </a:xfrm>
          <a:custGeom>
            <a:rect b="b" l="l" r="r" t="t"/>
            <a:pathLst>
              <a:path extrusionOk="0" h="34099" w="13144">
                <a:moveTo>
                  <a:pt x="13144" y="0"/>
                </a:moveTo>
                <a:lnTo>
                  <a:pt x="0" y="0"/>
                </a:lnTo>
                <a:lnTo>
                  <a:pt x="0" y="34099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1" name="Google Shape;71;p13"/>
          <p:cNvSpPr/>
          <p:nvPr/>
        </p:nvSpPr>
        <p:spPr>
          <a:xfrm>
            <a:off x="685630" y="4388452"/>
            <a:ext cx="322296" cy="416692"/>
          </a:xfrm>
          <a:custGeom>
            <a:rect b="b" l="l" r="r" t="t"/>
            <a:pathLst>
              <a:path extrusionOk="0" h="35433" w="16954">
                <a:moveTo>
                  <a:pt x="0" y="0"/>
                </a:moveTo>
                <a:lnTo>
                  <a:pt x="16954" y="0"/>
                </a:lnTo>
                <a:lnTo>
                  <a:pt x="16954" y="35433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72" name="Google Shape;72;p13"/>
          <p:cNvCxnSpPr>
            <a:stCxn id="68" idx="2"/>
          </p:cNvCxnSpPr>
          <p:nvPr/>
        </p:nvCxnSpPr>
        <p:spPr>
          <a:xfrm>
            <a:off x="585041" y="4525060"/>
            <a:ext cx="0" cy="26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3"/>
          <p:cNvSpPr txBox="1"/>
          <p:nvPr/>
        </p:nvSpPr>
        <p:spPr>
          <a:xfrm>
            <a:off x="110825" y="4469188"/>
            <a:ext cx="633600" cy="1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[alternative]</a:t>
            </a:r>
            <a:endParaRPr sz="500"/>
          </a:p>
        </p:txBody>
      </p:sp>
      <p:cxnSp>
        <p:nvCxnSpPr>
          <p:cNvPr id="74" name="Google Shape;74;p13"/>
          <p:cNvCxnSpPr>
            <a:stCxn id="75" idx="2"/>
          </p:cNvCxnSpPr>
          <p:nvPr/>
        </p:nvCxnSpPr>
        <p:spPr>
          <a:xfrm rot="10800000">
            <a:off x="605201" y="5083377"/>
            <a:ext cx="0" cy="26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5" name="Google Shape;75;p13"/>
          <p:cNvSpPr/>
          <p:nvPr/>
        </p:nvSpPr>
        <p:spPr>
          <a:xfrm flipH="1" rot="10800000">
            <a:off x="504130" y="5350077"/>
            <a:ext cx="202142" cy="275532"/>
          </a:xfrm>
          <a:prstGeom prst="flowChartDecision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" name="Google Shape;76;p13"/>
          <p:cNvCxnSpPr>
            <a:endCxn id="75" idx="0"/>
          </p:cNvCxnSpPr>
          <p:nvPr/>
        </p:nvCxnSpPr>
        <p:spPr>
          <a:xfrm flipH="1" rot="10800000">
            <a:off x="604901" y="5625610"/>
            <a:ext cx="300" cy="24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7" name="Google Shape;77;p13"/>
          <p:cNvSpPr/>
          <p:nvPr/>
        </p:nvSpPr>
        <p:spPr>
          <a:xfrm flipH="1" rot="10800000">
            <a:off x="200000" y="5083435"/>
            <a:ext cx="301918" cy="401004"/>
          </a:xfrm>
          <a:custGeom>
            <a:rect b="b" l="l" r="r" t="t"/>
            <a:pathLst>
              <a:path extrusionOk="0" h="34099" w="13144">
                <a:moveTo>
                  <a:pt x="13144" y="0"/>
                </a:moveTo>
                <a:lnTo>
                  <a:pt x="0" y="0"/>
                </a:lnTo>
                <a:lnTo>
                  <a:pt x="0" y="34099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78" name="Google Shape;78;p13"/>
          <p:cNvSpPr/>
          <p:nvPr/>
        </p:nvSpPr>
        <p:spPr>
          <a:xfrm flipH="1" rot="10800000">
            <a:off x="705790" y="5069993"/>
            <a:ext cx="322296" cy="416692"/>
          </a:xfrm>
          <a:custGeom>
            <a:rect b="b" l="l" r="r" t="t"/>
            <a:pathLst>
              <a:path extrusionOk="0" h="35433" w="16954">
                <a:moveTo>
                  <a:pt x="0" y="0"/>
                </a:moveTo>
                <a:lnTo>
                  <a:pt x="16954" y="0"/>
                </a:lnTo>
                <a:lnTo>
                  <a:pt x="16954" y="35433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79" name="Google Shape;79;p13"/>
          <p:cNvSpPr txBox="1"/>
          <p:nvPr/>
        </p:nvSpPr>
        <p:spPr>
          <a:xfrm>
            <a:off x="529975" y="4471263"/>
            <a:ext cx="633600" cy="1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[alternative]</a:t>
            </a:r>
            <a:endParaRPr sz="500"/>
          </a:p>
        </p:txBody>
      </p:sp>
      <p:sp>
        <p:nvSpPr>
          <p:cNvPr id="80" name="Google Shape;80;p13"/>
          <p:cNvSpPr txBox="1"/>
          <p:nvPr/>
        </p:nvSpPr>
        <p:spPr>
          <a:xfrm>
            <a:off x="960975" y="4168069"/>
            <a:ext cx="633600" cy="1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[alternative]</a:t>
            </a:r>
            <a:endParaRPr sz="500"/>
          </a:p>
        </p:txBody>
      </p:sp>
      <p:sp>
        <p:nvSpPr>
          <p:cNvPr id="81" name="Google Shape;81;p13"/>
          <p:cNvSpPr/>
          <p:nvPr/>
        </p:nvSpPr>
        <p:spPr>
          <a:xfrm>
            <a:off x="1887325" y="4509938"/>
            <a:ext cx="987300" cy="43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666666"/>
                </a:solidFill>
              </a:rPr>
              <a:t>«component»</a:t>
            </a:r>
            <a:endParaRPr i="0" sz="80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0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Componente A</a:t>
            </a:r>
            <a:endParaRPr i="0" sz="1000" u="none" cap="none" strike="noStrike"/>
          </a:p>
        </p:txBody>
      </p:sp>
      <p:cxnSp>
        <p:nvCxnSpPr>
          <p:cNvPr id="82" name="Google Shape;82;p13"/>
          <p:cNvCxnSpPr/>
          <p:nvPr/>
        </p:nvCxnSpPr>
        <p:spPr>
          <a:xfrm>
            <a:off x="2874368" y="4831702"/>
            <a:ext cx="24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13"/>
          <p:cNvSpPr/>
          <p:nvPr/>
        </p:nvSpPr>
        <p:spPr>
          <a:xfrm>
            <a:off x="3130826" y="4781931"/>
            <a:ext cx="51197" cy="99700"/>
          </a:xfrm>
          <a:custGeom>
            <a:rect b="b" l="l" r="r" t="t"/>
            <a:pathLst>
              <a:path extrusionOk="0" h="629" w="323">
                <a:moveTo>
                  <a:pt x="320" y="0"/>
                </a:moveTo>
                <a:lnTo>
                  <a:pt x="319" y="1"/>
                </a:lnTo>
                <a:cubicBezTo>
                  <a:pt x="319" y="1"/>
                  <a:pt x="318" y="1"/>
                  <a:pt x="318" y="2"/>
                </a:cubicBezTo>
                <a:cubicBezTo>
                  <a:pt x="317" y="3"/>
                  <a:pt x="317" y="3"/>
                  <a:pt x="317" y="4"/>
                </a:cubicBezTo>
                <a:lnTo>
                  <a:pt x="317" y="7"/>
                </a:lnTo>
                <a:cubicBezTo>
                  <a:pt x="316" y="7"/>
                  <a:pt x="315" y="7"/>
                  <a:pt x="314" y="7"/>
                </a:cubicBezTo>
                <a:cubicBezTo>
                  <a:pt x="271" y="7"/>
                  <a:pt x="230" y="15"/>
                  <a:pt x="192" y="30"/>
                </a:cubicBezTo>
                <a:cubicBezTo>
                  <a:pt x="156" y="45"/>
                  <a:pt x="123" y="68"/>
                  <a:pt x="95" y="95"/>
                </a:cubicBezTo>
                <a:cubicBezTo>
                  <a:pt x="68" y="123"/>
                  <a:pt x="45" y="156"/>
                  <a:pt x="30" y="192"/>
                </a:cubicBezTo>
                <a:cubicBezTo>
                  <a:pt x="15" y="230"/>
                  <a:pt x="7" y="271"/>
                  <a:pt x="7" y="314"/>
                </a:cubicBezTo>
                <a:cubicBezTo>
                  <a:pt x="7" y="357"/>
                  <a:pt x="15" y="398"/>
                  <a:pt x="30" y="436"/>
                </a:cubicBezTo>
                <a:cubicBezTo>
                  <a:pt x="45" y="473"/>
                  <a:pt x="68" y="506"/>
                  <a:pt x="95" y="533"/>
                </a:cubicBezTo>
                <a:cubicBezTo>
                  <a:pt x="123" y="560"/>
                  <a:pt x="156" y="583"/>
                  <a:pt x="192" y="598"/>
                </a:cubicBezTo>
                <a:cubicBezTo>
                  <a:pt x="230" y="613"/>
                  <a:pt x="271" y="622"/>
                  <a:pt x="314" y="622"/>
                </a:cubicBezTo>
                <a:cubicBezTo>
                  <a:pt x="315" y="622"/>
                  <a:pt x="316" y="622"/>
                  <a:pt x="317" y="622"/>
                </a:cubicBezTo>
                <a:lnTo>
                  <a:pt x="317" y="628"/>
                </a:lnTo>
                <a:cubicBezTo>
                  <a:pt x="316" y="628"/>
                  <a:pt x="315" y="628"/>
                  <a:pt x="314" y="628"/>
                </a:cubicBezTo>
                <a:cubicBezTo>
                  <a:pt x="270" y="628"/>
                  <a:pt x="228" y="620"/>
                  <a:pt x="190" y="604"/>
                </a:cubicBezTo>
                <a:cubicBezTo>
                  <a:pt x="152" y="589"/>
                  <a:pt x="118" y="566"/>
                  <a:pt x="90" y="538"/>
                </a:cubicBezTo>
                <a:cubicBezTo>
                  <a:pt x="62" y="510"/>
                  <a:pt x="39" y="476"/>
                  <a:pt x="24" y="438"/>
                </a:cubicBezTo>
                <a:cubicBezTo>
                  <a:pt x="9" y="400"/>
                  <a:pt x="0" y="358"/>
                  <a:pt x="0" y="314"/>
                </a:cubicBezTo>
                <a:cubicBezTo>
                  <a:pt x="0" y="270"/>
                  <a:pt x="9" y="228"/>
                  <a:pt x="24" y="190"/>
                </a:cubicBezTo>
                <a:cubicBezTo>
                  <a:pt x="39" y="152"/>
                  <a:pt x="62" y="118"/>
                  <a:pt x="90" y="90"/>
                </a:cubicBezTo>
                <a:cubicBezTo>
                  <a:pt x="118" y="62"/>
                  <a:pt x="152" y="39"/>
                  <a:pt x="190" y="24"/>
                </a:cubicBezTo>
                <a:cubicBezTo>
                  <a:pt x="228" y="9"/>
                  <a:pt x="270" y="0"/>
                  <a:pt x="314" y="0"/>
                </a:cubicBezTo>
                <a:cubicBezTo>
                  <a:pt x="316" y="0"/>
                  <a:pt x="319" y="0"/>
                  <a:pt x="322" y="0"/>
                </a:cubicBezTo>
                <a:lnTo>
                  <a:pt x="320" y="0"/>
                </a:lnTo>
              </a:path>
            </a:pathLst>
          </a:cu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 txBox="1"/>
          <p:nvPr/>
        </p:nvSpPr>
        <p:spPr>
          <a:xfrm>
            <a:off x="2887096" y="4881476"/>
            <a:ext cx="6225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600" u="none" cap="none" strike="noStrike"/>
              <a:t>I</a:t>
            </a:r>
            <a:r>
              <a:rPr lang="en" sz="600"/>
              <a:t>nterface B</a:t>
            </a:r>
            <a:endParaRPr sz="600" strike="noStrike"/>
          </a:p>
        </p:txBody>
      </p:sp>
      <p:sp>
        <p:nvSpPr>
          <p:cNvPr id="85" name="Google Shape;85;p13"/>
          <p:cNvSpPr/>
          <p:nvPr/>
        </p:nvSpPr>
        <p:spPr>
          <a:xfrm>
            <a:off x="3147152" y="4509938"/>
            <a:ext cx="97500" cy="97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3"/>
          <p:cNvCxnSpPr/>
          <p:nvPr/>
        </p:nvCxnSpPr>
        <p:spPr>
          <a:xfrm>
            <a:off x="2874368" y="4558598"/>
            <a:ext cx="272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13"/>
          <p:cNvSpPr txBox="1"/>
          <p:nvPr/>
        </p:nvSpPr>
        <p:spPr>
          <a:xfrm>
            <a:off x="2874372" y="4604567"/>
            <a:ext cx="601800" cy="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/>
              <a:t>I</a:t>
            </a:r>
            <a:r>
              <a:rPr lang="en" sz="600"/>
              <a:t>nterface A</a:t>
            </a:r>
            <a:endParaRPr sz="600" strike="noStrike"/>
          </a:p>
        </p:txBody>
      </p:sp>
      <p:sp>
        <p:nvSpPr>
          <p:cNvPr id="88" name="Google Shape;88;p13"/>
          <p:cNvSpPr/>
          <p:nvPr/>
        </p:nvSpPr>
        <p:spPr>
          <a:xfrm>
            <a:off x="4211351" y="4518338"/>
            <a:ext cx="1128900" cy="43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«component»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Componente B</a:t>
            </a:r>
            <a:endParaRPr sz="800">
              <a:solidFill>
                <a:srgbClr val="666666"/>
              </a:solidFill>
            </a:endParaRPr>
          </a:p>
        </p:txBody>
      </p:sp>
      <p:grpSp>
        <p:nvGrpSpPr>
          <p:cNvPr id="89" name="Google Shape;89;p13"/>
          <p:cNvGrpSpPr/>
          <p:nvPr/>
        </p:nvGrpSpPr>
        <p:grpSpPr>
          <a:xfrm>
            <a:off x="3999009" y="4790381"/>
            <a:ext cx="212401" cy="99702"/>
            <a:chOff x="4613040" y="5077440"/>
            <a:chExt cx="482400" cy="226440"/>
          </a:xfrm>
        </p:grpSpPr>
        <p:cxnSp>
          <p:nvCxnSpPr>
            <p:cNvPr id="90" name="Google Shape;90;p13"/>
            <p:cNvCxnSpPr/>
            <p:nvPr/>
          </p:nvCxnSpPr>
          <p:spPr>
            <a:xfrm rot="10800000">
              <a:off x="4745040" y="5190480"/>
              <a:ext cx="3504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1" name="Google Shape;91;p13"/>
            <p:cNvSpPr/>
            <p:nvPr/>
          </p:nvSpPr>
          <p:spPr>
            <a:xfrm>
              <a:off x="4613040" y="5077440"/>
              <a:ext cx="116280" cy="226440"/>
            </a:xfrm>
            <a:custGeom>
              <a:rect b="b" l="l" r="r" t="t"/>
              <a:pathLst>
                <a:path extrusionOk="0" h="629" w="323">
                  <a:moveTo>
                    <a:pt x="1" y="0"/>
                  </a:moveTo>
                  <a:cubicBezTo>
                    <a:pt x="2" y="0"/>
                    <a:pt x="2" y="0"/>
                    <a:pt x="3" y="1"/>
                  </a:cubicBezTo>
                  <a:cubicBezTo>
                    <a:pt x="3" y="1"/>
                    <a:pt x="4" y="1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lnTo>
                    <a:pt x="4" y="7"/>
                  </a:lnTo>
                  <a:cubicBezTo>
                    <a:pt x="5" y="7"/>
                    <a:pt x="6" y="7"/>
                    <a:pt x="7" y="7"/>
                  </a:cubicBezTo>
                  <a:cubicBezTo>
                    <a:pt x="50" y="7"/>
                    <a:pt x="92" y="15"/>
                    <a:pt x="129" y="30"/>
                  </a:cubicBezTo>
                  <a:cubicBezTo>
                    <a:pt x="166" y="45"/>
                    <a:pt x="199" y="68"/>
                    <a:pt x="226" y="95"/>
                  </a:cubicBezTo>
                  <a:cubicBezTo>
                    <a:pt x="254" y="123"/>
                    <a:pt x="276" y="156"/>
                    <a:pt x="291" y="192"/>
                  </a:cubicBezTo>
                  <a:cubicBezTo>
                    <a:pt x="306" y="230"/>
                    <a:pt x="314" y="271"/>
                    <a:pt x="314" y="314"/>
                  </a:cubicBezTo>
                  <a:cubicBezTo>
                    <a:pt x="314" y="357"/>
                    <a:pt x="306" y="398"/>
                    <a:pt x="291" y="436"/>
                  </a:cubicBezTo>
                  <a:cubicBezTo>
                    <a:pt x="276" y="473"/>
                    <a:pt x="254" y="506"/>
                    <a:pt x="226" y="533"/>
                  </a:cubicBezTo>
                  <a:cubicBezTo>
                    <a:pt x="199" y="560"/>
                    <a:pt x="166" y="583"/>
                    <a:pt x="129" y="598"/>
                  </a:cubicBezTo>
                  <a:cubicBezTo>
                    <a:pt x="92" y="613"/>
                    <a:pt x="50" y="622"/>
                    <a:pt x="7" y="622"/>
                  </a:cubicBezTo>
                  <a:cubicBezTo>
                    <a:pt x="6" y="622"/>
                    <a:pt x="5" y="622"/>
                    <a:pt x="4" y="622"/>
                  </a:cubicBezTo>
                  <a:lnTo>
                    <a:pt x="4" y="628"/>
                  </a:lnTo>
                  <a:cubicBezTo>
                    <a:pt x="5" y="628"/>
                    <a:pt x="6" y="628"/>
                    <a:pt x="7" y="628"/>
                  </a:cubicBezTo>
                  <a:cubicBezTo>
                    <a:pt x="51" y="628"/>
                    <a:pt x="94" y="620"/>
                    <a:pt x="132" y="604"/>
                  </a:cubicBezTo>
                  <a:cubicBezTo>
                    <a:pt x="169" y="589"/>
                    <a:pt x="203" y="566"/>
                    <a:pt x="231" y="538"/>
                  </a:cubicBezTo>
                  <a:cubicBezTo>
                    <a:pt x="259" y="510"/>
                    <a:pt x="282" y="476"/>
                    <a:pt x="297" y="438"/>
                  </a:cubicBezTo>
                  <a:cubicBezTo>
                    <a:pt x="313" y="400"/>
                    <a:pt x="322" y="358"/>
                    <a:pt x="322" y="314"/>
                  </a:cubicBezTo>
                  <a:cubicBezTo>
                    <a:pt x="322" y="270"/>
                    <a:pt x="313" y="228"/>
                    <a:pt x="297" y="190"/>
                  </a:cubicBezTo>
                  <a:cubicBezTo>
                    <a:pt x="282" y="152"/>
                    <a:pt x="259" y="118"/>
                    <a:pt x="231" y="90"/>
                  </a:cubicBezTo>
                  <a:cubicBezTo>
                    <a:pt x="203" y="62"/>
                    <a:pt x="169" y="39"/>
                    <a:pt x="132" y="24"/>
                  </a:cubicBezTo>
                  <a:cubicBezTo>
                    <a:pt x="94" y="9"/>
                    <a:pt x="51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3768804" y="4954168"/>
            <a:ext cx="6018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Interface C</a:t>
            </a:r>
            <a:endParaRPr sz="600" strike="noStrike"/>
          </a:p>
        </p:txBody>
      </p:sp>
      <p:grpSp>
        <p:nvGrpSpPr>
          <p:cNvPr id="93" name="Google Shape;93;p13"/>
          <p:cNvGrpSpPr/>
          <p:nvPr/>
        </p:nvGrpSpPr>
        <p:grpSpPr>
          <a:xfrm>
            <a:off x="3936108" y="4518381"/>
            <a:ext cx="275302" cy="97615"/>
            <a:chOff x="4470180" y="4459680"/>
            <a:chExt cx="625260" cy="221700"/>
          </a:xfrm>
        </p:grpSpPr>
        <p:sp>
          <p:nvSpPr>
            <p:cNvPr id="94" name="Google Shape;94;p13"/>
            <p:cNvSpPr/>
            <p:nvPr/>
          </p:nvSpPr>
          <p:spPr>
            <a:xfrm flipH="1">
              <a:off x="4470180" y="4459680"/>
              <a:ext cx="221700" cy="2217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5" name="Google Shape;95;p13"/>
            <p:cNvCxnSpPr/>
            <p:nvPr/>
          </p:nvCxnSpPr>
          <p:spPr>
            <a:xfrm rot="10800000">
              <a:off x="4691940" y="4570200"/>
              <a:ext cx="4035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6" name="Google Shape;96;p13"/>
          <p:cNvSpPr txBox="1"/>
          <p:nvPr/>
        </p:nvSpPr>
        <p:spPr>
          <a:xfrm>
            <a:off x="3582958" y="4609157"/>
            <a:ext cx="6018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Interface B</a:t>
            </a:r>
            <a:endParaRPr sz="600" strike="noStrike"/>
          </a:p>
        </p:txBody>
      </p:sp>
      <p:sp>
        <p:nvSpPr>
          <p:cNvPr id="97" name="Google Shape;97;p13"/>
          <p:cNvSpPr/>
          <p:nvPr/>
        </p:nvSpPr>
        <p:spPr>
          <a:xfrm>
            <a:off x="3181864" y="4586178"/>
            <a:ext cx="806156" cy="254084"/>
          </a:xfrm>
          <a:custGeom>
            <a:rect b="b" l="l" r="r" t="t"/>
            <a:pathLst>
              <a:path extrusionOk="0" h="1603" w="5086">
                <a:moveTo>
                  <a:pt x="0" y="1602"/>
                </a:moveTo>
                <a:lnTo>
                  <a:pt x="2196" y="1602"/>
                </a:lnTo>
                <a:lnTo>
                  <a:pt x="2196" y="0"/>
                </a:lnTo>
                <a:lnTo>
                  <a:pt x="5060" y="0"/>
                </a:lnTo>
                <a:lnTo>
                  <a:pt x="5085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sp>
      <p:sp>
        <p:nvSpPr>
          <p:cNvPr id="98" name="Google Shape;98;p13"/>
          <p:cNvSpPr/>
          <p:nvPr/>
        </p:nvSpPr>
        <p:spPr>
          <a:xfrm>
            <a:off x="4215004" y="5195463"/>
            <a:ext cx="1128900" cy="43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«component»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Componente C</a:t>
            </a:r>
            <a:endParaRPr sz="800">
              <a:solidFill>
                <a:srgbClr val="666666"/>
              </a:solidFill>
            </a:endParaRPr>
          </a:p>
        </p:txBody>
      </p:sp>
      <p:grpSp>
        <p:nvGrpSpPr>
          <p:cNvPr id="99" name="Google Shape;99;p13"/>
          <p:cNvGrpSpPr/>
          <p:nvPr/>
        </p:nvGrpSpPr>
        <p:grpSpPr>
          <a:xfrm>
            <a:off x="3939754" y="5195528"/>
            <a:ext cx="275302" cy="97615"/>
            <a:chOff x="4478460" y="5997600"/>
            <a:chExt cx="625260" cy="221700"/>
          </a:xfrm>
        </p:grpSpPr>
        <p:sp>
          <p:nvSpPr>
            <p:cNvPr id="100" name="Google Shape;100;p13"/>
            <p:cNvSpPr/>
            <p:nvPr/>
          </p:nvSpPr>
          <p:spPr>
            <a:xfrm flipH="1">
              <a:off x="4478460" y="5997600"/>
              <a:ext cx="221700" cy="2217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1" name="Google Shape;101;p13"/>
            <p:cNvCxnSpPr/>
            <p:nvPr/>
          </p:nvCxnSpPr>
          <p:spPr>
            <a:xfrm rot="10800000">
              <a:off x="4700220" y="6108120"/>
              <a:ext cx="4035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2" name="Google Shape;102;p13"/>
          <p:cNvSpPr txBox="1"/>
          <p:nvPr/>
        </p:nvSpPr>
        <p:spPr>
          <a:xfrm>
            <a:off x="3649761" y="5328613"/>
            <a:ext cx="573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Interface C</a:t>
            </a:r>
            <a:endParaRPr sz="600" strike="noStrike"/>
          </a:p>
        </p:txBody>
      </p:sp>
      <p:sp>
        <p:nvSpPr>
          <p:cNvPr id="103" name="Google Shape;103;p13"/>
          <p:cNvSpPr/>
          <p:nvPr/>
        </p:nvSpPr>
        <p:spPr>
          <a:xfrm>
            <a:off x="3749305" y="4840102"/>
            <a:ext cx="250279" cy="411796"/>
          </a:xfrm>
          <a:custGeom>
            <a:rect b="b" l="l" r="r" t="t"/>
            <a:pathLst>
              <a:path extrusionOk="0" h="2598" w="1579">
                <a:moveTo>
                  <a:pt x="1335" y="0"/>
                </a:moveTo>
                <a:lnTo>
                  <a:pt x="0" y="0"/>
                </a:lnTo>
                <a:lnTo>
                  <a:pt x="0" y="2597"/>
                </a:lnTo>
                <a:lnTo>
                  <a:pt x="1578" y="2597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sp>
      <p:sp>
        <p:nvSpPr>
          <p:cNvPr id="104" name="Google Shape;104;p13"/>
          <p:cNvSpPr txBox="1"/>
          <p:nvPr/>
        </p:nvSpPr>
        <p:spPr>
          <a:xfrm>
            <a:off x="3998964" y="7163930"/>
            <a:ext cx="6963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600" u="none" cap="none" strike="noStrike"/>
              <a:t>I</a:t>
            </a:r>
            <a:r>
              <a:rPr lang="en" sz="600"/>
              <a:t>nterface X</a:t>
            </a:r>
            <a:endParaRPr sz="600" strike="noStrike"/>
          </a:p>
        </p:txBody>
      </p:sp>
      <p:sp>
        <p:nvSpPr>
          <p:cNvPr id="105" name="Google Shape;105;p13"/>
          <p:cNvSpPr txBox="1"/>
          <p:nvPr/>
        </p:nvSpPr>
        <p:spPr>
          <a:xfrm>
            <a:off x="4618568" y="7119726"/>
            <a:ext cx="6729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/>
              <a:t>I</a:t>
            </a:r>
            <a:r>
              <a:rPr lang="en" sz="600"/>
              <a:t>nterface Y</a:t>
            </a:r>
            <a:endParaRPr sz="600" strike="noStrike"/>
          </a:p>
        </p:txBody>
      </p:sp>
      <p:sp>
        <p:nvSpPr>
          <p:cNvPr id="106" name="Google Shape;106;p13"/>
          <p:cNvSpPr/>
          <p:nvPr/>
        </p:nvSpPr>
        <p:spPr>
          <a:xfrm>
            <a:off x="3730975" y="6606875"/>
            <a:ext cx="1083900" cy="483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«component»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Componente C</a:t>
            </a:r>
            <a:endParaRPr sz="800">
              <a:solidFill>
                <a:srgbClr val="666666"/>
              </a:solidFill>
            </a:endParaRPr>
          </a:p>
        </p:txBody>
      </p:sp>
      <p:cxnSp>
        <p:nvCxnSpPr>
          <p:cNvPr id="107" name="Google Shape;107;p13"/>
          <p:cNvCxnSpPr/>
          <p:nvPr/>
        </p:nvCxnSpPr>
        <p:spPr>
          <a:xfrm>
            <a:off x="4583080" y="7092955"/>
            <a:ext cx="0" cy="21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3"/>
          <p:cNvSpPr/>
          <p:nvPr/>
        </p:nvSpPr>
        <p:spPr>
          <a:xfrm>
            <a:off x="4498648" y="7312023"/>
            <a:ext cx="169754" cy="161501"/>
          </a:xfrm>
          <a:prstGeom prst="flowChartDecision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3"/>
          <p:cNvCxnSpPr/>
          <p:nvPr/>
        </p:nvCxnSpPr>
        <p:spPr>
          <a:xfrm>
            <a:off x="4024830" y="7092955"/>
            <a:ext cx="0" cy="21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3"/>
          <p:cNvSpPr/>
          <p:nvPr/>
        </p:nvSpPr>
        <p:spPr>
          <a:xfrm>
            <a:off x="3941794" y="7308798"/>
            <a:ext cx="169739" cy="77490"/>
          </a:xfrm>
          <a:custGeom>
            <a:rect b="b" l="l" r="r" t="t"/>
            <a:pathLst>
              <a:path extrusionOk="0" h="8001" w="17526">
                <a:moveTo>
                  <a:pt x="0" y="8001"/>
                </a:moveTo>
                <a:lnTo>
                  <a:pt x="8573" y="0"/>
                </a:lnTo>
                <a:lnTo>
                  <a:pt x="17526" y="781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Google Shape;111;p13"/>
          <p:cNvSpPr txBox="1"/>
          <p:nvPr/>
        </p:nvSpPr>
        <p:spPr>
          <a:xfrm>
            <a:off x="1538820" y="7154204"/>
            <a:ext cx="5697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/>
              <a:t>I</a:t>
            </a:r>
            <a:r>
              <a:rPr lang="en" sz="600"/>
              <a:t>nterface X</a:t>
            </a:r>
            <a:endParaRPr sz="600" strike="noStrike"/>
          </a:p>
        </p:txBody>
      </p:sp>
      <p:sp>
        <p:nvSpPr>
          <p:cNvPr id="112" name="Google Shape;112;p13"/>
          <p:cNvSpPr/>
          <p:nvPr/>
        </p:nvSpPr>
        <p:spPr>
          <a:xfrm>
            <a:off x="1576450" y="6592675"/>
            <a:ext cx="1029900" cy="483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«component»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Componente D</a:t>
            </a:r>
            <a:endParaRPr sz="800">
              <a:solidFill>
                <a:srgbClr val="666666"/>
              </a:solidFill>
            </a:endParaRPr>
          </a:p>
        </p:txBody>
      </p:sp>
      <p:cxnSp>
        <p:nvCxnSpPr>
          <p:cNvPr id="113" name="Google Shape;113;p13"/>
          <p:cNvCxnSpPr/>
          <p:nvPr/>
        </p:nvCxnSpPr>
        <p:spPr>
          <a:xfrm>
            <a:off x="2108421" y="7081013"/>
            <a:ext cx="0" cy="21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3"/>
          <p:cNvSpPr/>
          <p:nvPr/>
        </p:nvSpPr>
        <p:spPr>
          <a:xfrm>
            <a:off x="2023990" y="7300081"/>
            <a:ext cx="169754" cy="161501"/>
          </a:xfrm>
          <a:prstGeom prst="flowChartDecision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1757989" y="6475169"/>
            <a:ext cx="131100" cy="136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3"/>
          <p:cNvSpPr txBox="1"/>
          <p:nvPr/>
        </p:nvSpPr>
        <p:spPr>
          <a:xfrm>
            <a:off x="1635000" y="6311388"/>
            <a:ext cx="4272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Prop 3</a:t>
            </a:r>
            <a:endParaRPr sz="600" strike="noStrike"/>
          </a:p>
        </p:txBody>
      </p:sp>
      <p:sp>
        <p:nvSpPr>
          <p:cNvPr id="117" name="Google Shape;117;p13"/>
          <p:cNvSpPr/>
          <p:nvPr/>
        </p:nvSpPr>
        <p:spPr>
          <a:xfrm>
            <a:off x="2316731" y="6475169"/>
            <a:ext cx="131100" cy="136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3"/>
          <p:cNvSpPr txBox="1"/>
          <p:nvPr/>
        </p:nvSpPr>
        <p:spPr>
          <a:xfrm>
            <a:off x="2193751" y="6311388"/>
            <a:ext cx="4272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Prop 4</a:t>
            </a:r>
            <a:endParaRPr sz="600" strike="noStrike"/>
          </a:p>
        </p:txBody>
      </p:sp>
      <p:sp>
        <p:nvSpPr>
          <p:cNvPr id="119" name="Google Shape;119;p13"/>
          <p:cNvSpPr/>
          <p:nvPr/>
        </p:nvSpPr>
        <p:spPr>
          <a:xfrm>
            <a:off x="1396199" y="7488347"/>
            <a:ext cx="4090200" cy="284400"/>
          </a:xfrm>
          <a:prstGeom prst="rect">
            <a:avLst/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</a:rPr>
              <a:t>Barramento</a:t>
            </a:r>
            <a:endParaRPr b="1" sz="1600">
              <a:solidFill>
                <a:srgbClr val="666666"/>
              </a:solidFill>
            </a:endParaRPr>
          </a:p>
        </p:txBody>
      </p:sp>
      <p:sp>
        <p:nvSpPr>
          <p:cNvPr id="120" name="Google Shape;120;p13"/>
          <p:cNvSpPr/>
          <p:nvPr/>
        </p:nvSpPr>
        <p:spPr>
          <a:xfrm>
            <a:off x="2860775" y="8171300"/>
            <a:ext cx="987300" cy="483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«component»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Componente C</a:t>
            </a:r>
            <a:endParaRPr sz="800">
              <a:solidFill>
                <a:srgbClr val="666666"/>
              </a:solidFill>
            </a:endParaRPr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3618092" y="7955297"/>
            <a:ext cx="0" cy="21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3"/>
          <p:cNvSpPr/>
          <p:nvPr/>
        </p:nvSpPr>
        <p:spPr>
          <a:xfrm flipH="1" rot="10800000">
            <a:off x="3533660" y="7790728"/>
            <a:ext cx="169754" cy="161501"/>
          </a:xfrm>
          <a:prstGeom prst="flowChartDecision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" name="Google Shape;123;p13"/>
          <p:cNvCxnSpPr/>
          <p:nvPr/>
        </p:nvCxnSpPr>
        <p:spPr>
          <a:xfrm rot="10800000">
            <a:off x="3059842" y="7955297"/>
            <a:ext cx="0" cy="21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3"/>
          <p:cNvSpPr/>
          <p:nvPr/>
        </p:nvSpPr>
        <p:spPr>
          <a:xfrm flipH="1" rot="10800000">
            <a:off x="2976806" y="7877964"/>
            <a:ext cx="169739" cy="77490"/>
          </a:xfrm>
          <a:custGeom>
            <a:rect b="b" l="l" r="r" t="t"/>
            <a:pathLst>
              <a:path extrusionOk="0" h="8001" w="17526">
                <a:moveTo>
                  <a:pt x="0" y="8001"/>
                </a:moveTo>
                <a:lnTo>
                  <a:pt x="8573" y="0"/>
                </a:lnTo>
                <a:lnTo>
                  <a:pt x="17526" y="781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Google Shape;125;p13"/>
          <p:cNvSpPr txBox="1"/>
          <p:nvPr/>
        </p:nvSpPr>
        <p:spPr>
          <a:xfrm>
            <a:off x="2343163" y="7928504"/>
            <a:ext cx="6963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600" u="none" cap="none" strike="noStrike"/>
              <a:t>I</a:t>
            </a:r>
            <a:r>
              <a:rPr lang="en" sz="600"/>
              <a:t>nterface X</a:t>
            </a:r>
            <a:endParaRPr sz="600" strike="noStrike"/>
          </a:p>
        </p:txBody>
      </p:sp>
      <p:sp>
        <p:nvSpPr>
          <p:cNvPr id="126" name="Google Shape;126;p13"/>
          <p:cNvSpPr txBox="1"/>
          <p:nvPr/>
        </p:nvSpPr>
        <p:spPr>
          <a:xfrm>
            <a:off x="3736725" y="7949698"/>
            <a:ext cx="6729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/>
              <a:t>I</a:t>
            </a:r>
            <a:r>
              <a:rPr lang="en" sz="600"/>
              <a:t>nterface W</a:t>
            </a:r>
            <a:endParaRPr sz="600" strike="noStrike"/>
          </a:p>
        </p:txBody>
      </p:sp>
      <p:sp>
        <p:nvSpPr>
          <p:cNvPr id="127" name="Google Shape;127;p13"/>
          <p:cNvSpPr/>
          <p:nvPr/>
        </p:nvSpPr>
        <p:spPr>
          <a:xfrm>
            <a:off x="3266089" y="8632864"/>
            <a:ext cx="131100" cy="136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 txBox="1"/>
          <p:nvPr/>
        </p:nvSpPr>
        <p:spPr>
          <a:xfrm>
            <a:off x="3143100" y="8750875"/>
            <a:ext cx="4272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Prop 5</a:t>
            </a:r>
            <a:endParaRPr sz="600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/>
          <p:nvPr/>
        </p:nvSpPr>
        <p:spPr>
          <a:xfrm>
            <a:off x="375775" y="1880225"/>
            <a:ext cx="510600" cy="276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Escolhe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Ordem de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Listagem</a:t>
            </a:r>
            <a:endParaRPr sz="500"/>
          </a:p>
        </p:txBody>
      </p:sp>
      <p:sp>
        <p:nvSpPr>
          <p:cNvPr id="134" name="Google Shape;134;p14"/>
          <p:cNvSpPr/>
          <p:nvPr/>
        </p:nvSpPr>
        <p:spPr>
          <a:xfrm>
            <a:off x="1422900" y="1893700"/>
            <a:ext cx="510600" cy="187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Seleciona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Filtro</a:t>
            </a:r>
            <a:endParaRPr sz="500"/>
          </a:p>
        </p:txBody>
      </p:sp>
      <p:sp>
        <p:nvSpPr>
          <p:cNvPr id="135" name="Google Shape;135;p14"/>
          <p:cNvSpPr/>
          <p:nvPr/>
        </p:nvSpPr>
        <p:spPr>
          <a:xfrm>
            <a:off x="1019545" y="1338053"/>
            <a:ext cx="202142" cy="275532"/>
          </a:xfrm>
          <a:prstGeom prst="flowChartDecision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14"/>
          <p:cNvCxnSpPr>
            <a:endCxn id="135" idx="0"/>
          </p:cNvCxnSpPr>
          <p:nvPr/>
        </p:nvCxnSpPr>
        <p:spPr>
          <a:xfrm>
            <a:off x="1120316" y="1096253"/>
            <a:ext cx="300" cy="24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4"/>
          <p:cNvSpPr/>
          <p:nvPr/>
        </p:nvSpPr>
        <p:spPr>
          <a:xfrm>
            <a:off x="638173" y="1479225"/>
            <a:ext cx="379139" cy="401004"/>
          </a:xfrm>
          <a:custGeom>
            <a:rect b="b" l="l" r="r" t="t"/>
            <a:pathLst>
              <a:path extrusionOk="0" h="34099" w="13144">
                <a:moveTo>
                  <a:pt x="13144" y="0"/>
                </a:moveTo>
                <a:lnTo>
                  <a:pt x="0" y="0"/>
                </a:lnTo>
                <a:lnTo>
                  <a:pt x="0" y="34099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8" name="Google Shape;138;p14"/>
          <p:cNvSpPr/>
          <p:nvPr/>
        </p:nvSpPr>
        <p:spPr>
          <a:xfrm>
            <a:off x="1221198" y="1476975"/>
            <a:ext cx="440083" cy="416692"/>
          </a:xfrm>
          <a:custGeom>
            <a:rect b="b" l="l" r="r" t="t"/>
            <a:pathLst>
              <a:path extrusionOk="0" h="35433" w="16954">
                <a:moveTo>
                  <a:pt x="0" y="0"/>
                </a:moveTo>
                <a:lnTo>
                  <a:pt x="16954" y="0"/>
                </a:lnTo>
                <a:lnTo>
                  <a:pt x="16954" y="35433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139" name="Google Shape;139;p14"/>
          <p:cNvCxnSpPr/>
          <p:nvPr/>
        </p:nvCxnSpPr>
        <p:spPr>
          <a:xfrm>
            <a:off x="1128491" y="2543510"/>
            <a:ext cx="0" cy="26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14"/>
          <p:cNvSpPr txBox="1"/>
          <p:nvPr/>
        </p:nvSpPr>
        <p:spPr>
          <a:xfrm>
            <a:off x="679738" y="1557713"/>
            <a:ext cx="633600" cy="1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escolher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ordem</a:t>
            </a:r>
            <a:endParaRPr sz="500"/>
          </a:p>
        </p:txBody>
      </p:sp>
      <p:sp>
        <p:nvSpPr>
          <p:cNvPr id="141" name="Google Shape;141;p14"/>
          <p:cNvSpPr txBox="1"/>
          <p:nvPr/>
        </p:nvSpPr>
        <p:spPr>
          <a:xfrm>
            <a:off x="1095750" y="1557500"/>
            <a:ext cx="6336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detalhar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produto</a:t>
            </a:r>
            <a:endParaRPr sz="500"/>
          </a:p>
        </p:txBody>
      </p:sp>
      <p:sp>
        <p:nvSpPr>
          <p:cNvPr id="142" name="Google Shape;142;p14"/>
          <p:cNvSpPr txBox="1"/>
          <p:nvPr/>
        </p:nvSpPr>
        <p:spPr>
          <a:xfrm>
            <a:off x="1648950" y="1561400"/>
            <a:ext cx="51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selecionar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filtro</a:t>
            </a:r>
            <a:endParaRPr sz="500"/>
          </a:p>
        </p:txBody>
      </p:sp>
      <p:sp>
        <p:nvSpPr>
          <p:cNvPr id="143" name="Google Shape;143;p14"/>
          <p:cNvSpPr/>
          <p:nvPr/>
        </p:nvSpPr>
        <p:spPr>
          <a:xfrm>
            <a:off x="899324" y="916325"/>
            <a:ext cx="460200" cy="187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Lista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Produtos</a:t>
            </a:r>
            <a:endParaRPr sz="500"/>
          </a:p>
        </p:txBody>
      </p:sp>
      <p:cxnSp>
        <p:nvCxnSpPr>
          <p:cNvPr id="144" name="Google Shape;144;p14"/>
          <p:cNvCxnSpPr>
            <a:stCxn id="145" idx="2"/>
          </p:cNvCxnSpPr>
          <p:nvPr/>
        </p:nvCxnSpPr>
        <p:spPr>
          <a:xfrm rot="10800000">
            <a:off x="1120476" y="122252"/>
            <a:ext cx="0" cy="26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5" name="Google Shape;145;p14"/>
          <p:cNvSpPr/>
          <p:nvPr/>
        </p:nvSpPr>
        <p:spPr>
          <a:xfrm flipH="1" rot="10800000">
            <a:off x="1019405" y="388952"/>
            <a:ext cx="202142" cy="275532"/>
          </a:xfrm>
          <a:prstGeom prst="flowChartDecision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14"/>
          <p:cNvCxnSpPr>
            <a:endCxn id="145" idx="0"/>
          </p:cNvCxnSpPr>
          <p:nvPr/>
        </p:nvCxnSpPr>
        <p:spPr>
          <a:xfrm flipH="1" rot="10800000">
            <a:off x="1120176" y="664485"/>
            <a:ext cx="300" cy="24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7" name="Google Shape;147;p14"/>
          <p:cNvSpPr/>
          <p:nvPr/>
        </p:nvSpPr>
        <p:spPr>
          <a:xfrm>
            <a:off x="1223975" y="615951"/>
            <a:ext cx="923925" cy="1381175"/>
          </a:xfrm>
          <a:custGeom>
            <a:rect b="b" l="l" r="r" t="t"/>
            <a:pathLst>
              <a:path extrusionOk="0" h="57531" w="36957">
                <a:moveTo>
                  <a:pt x="28956" y="57531"/>
                </a:moveTo>
                <a:lnTo>
                  <a:pt x="36957" y="57531"/>
                </a:lnTo>
                <a:lnTo>
                  <a:pt x="36957" y="0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48" name="Google Shape;148;p14"/>
          <p:cNvSpPr/>
          <p:nvPr/>
        </p:nvSpPr>
        <p:spPr>
          <a:xfrm>
            <a:off x="190500" y="506425"/>
            <a:ext cx="828675" cy="1524000"/>
          </a:xfrm>
          <a:custGeom>
            <a:rect b="b" l="l" r="r" t="t"/>
            <a:pathLst>
              <a:path extrusionOk="0" h="60960" w="33147">
                <a:moveTo>
                  <a:pt x="7430" y="60960"/>
                </a:moveTo>
                <a:lnTo>
                  <a:pt x="0" y="60960"/>
                </a:lnTo>
                <a:lnTo>
                  <a:pt x="0" y="0"/>
                </a:lnTo>
                <a:lnTo>
                  <a:pt x="33147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49" name="Google Shape;149;p14"/>
          <p:cNvSpPr/>
          <p:nvPr/>
        </p:nvSpPr>
        <p:spPr>
          <a:xfrm>
            <a:off x="1023345" y="3236128"/>
            <a:ext cx="202142" cy="275532"/>
          </a:xfrm>
          <a:prstGeom prst="flowChartDecision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" name="Google Shape;150;p14"/>
          <p:cNvCxnSpPr>
            <a:endCxn id="149" idx="0"/>
          </p:cNvCxnSpPr>
          <p:nvPr/>
        </p:nvCxnSpPr>
        <p:spPr>
          <a:xfrm>
            <a:off x="1124116" y="2994328"/>
            <a:ext cx="300" cy="24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14"/>
          <p:cNvSpPr/>
          <p:nvPr/>
        </p:nvSpPr>
        <p:spPr>
          <a:xfrm>
            <a:off x="899325" y="2823625"/>
            <a:ext cx="429900" cy="187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Detalha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Produto</a:t>
            </a:r>
            <a:endParaRPr sz="500"/>
          </a:p>
        </p:txBody>
      </p:sp>
      <p:sp>
        <p:nvSpPr>
          <p:cNvPr id="152" name="Google Shape;152;p14"/>
          <p:cNvSpPr/>
          <p:nvPr/>
        </p:nvSpPr>
        <p:spPr>
          <a:xfrm>
            <a:off x="1247775" y="506425"/>
            <a:ext cx="1057300" cy="2871950"/>
          </a:xfrm>
          <a:custGeom>
            <a:rect b="b" l="l" r="r" t="t"/>
            <a:pathLst>
              <a:path extrusionOk="0" h="114878" w="42292">
                <a:moveTo>
                  <a:pt x="696" y="114878"/>
                </a:moveTo>
                <a:lnTo>
                  <a:pt x="42292" y="114878"/>
                </a:lnTo>
                <a:lnTo>
                  <a:pt x="42292" y="0"/>
                </a:lnTo>
                <a:lnTo>
                  <a:pt x="0" y="571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53" name="Google Shape;153;p14"/>
          <p:cNvSpPr txBox="1"/>
          <p:nvPr/>
        </p:nvSpPr>
        <p:spPr>
          <a:xfrm>
            <a:off x="1229575" y="3126975"/>
            <a:ext cx="5106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retornar</a:t>
            </a:r>
            <a:endParaRPr sz="500"/>
          </a:p>
        </p:txBody>
      </p:sp>
      <p:sp>
        <p:nvSpPr>
          <p:cNvPr id="154" name="Google Shape;154;p14"/>
          <p:cNvSpPr txBox="1"/>
          <p:nvPr/>
        </p:nvSpPr>
        <p:spPr>
          <a:xfrm>
            <a:off x="1157250" y="3445838"/>
            <a:ext cx="5106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comprar</a:t>
            </a:r>
            <a:endParaRPr sz="500"/>
          </a:p>
        </p:txBody>
      </p:sp>
      <p:sp>
        <p:nvSpPr>
          <p:cNvPr id="155" name="Google Shape;155;p14"/>
          <p:cNvSpPr/>
          <p:nvPr/>
        </p:nvSpPr>
        <p:spPr>
          <a:xfrm flipH="1" rot="10800000">
            <a:off x="1027430" y="2344215"/>
            <a:ext cx="202142" cy="275532"/>
          </a:xfrm>
          <a:prstGeom prst="flowChartDecision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14"/>
          <p:cNvCxnSpPr>
            <a:endCxn id="155" idx="2"/>
          </p:cNvCxnSpPr>
          <p:nvPr/>
        </p:nvCxnSpPr>
        <p:spPr>
          <a:xfrm>
            <a:off x="1117701" y="1590615"/>
            <a:ext cx="10800" cy="753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14"/>
          <p:cNvSpPr/>
          <p:nvPr/>
        </p:nvSpPr>
        <p:spPr>
          <a:xfrm>
            <a:off x="223050" y="2461325"/>
            <a:ext cx="828675" cy="1481176"/>
          </a:xfrm>
          <a:custGeom>
            <a:rect b="b" l="l" r="r" t="t"/>
            <a:pathLst>
              <a:path extrusionOk="0" h="60960" w="33147">
                <a:moveTo>
                  <a:pt x="7430" y="60960"/>
                </a:moveTo>
                <a:lnTo>
                  <a:pt x="0" y="60960"/>
                </a:lnTo>
                <a:lnTo>
                  <a:pt x="0" y="0"/>
                </a:lnTo>
                <a:lnTo>
                  <a:pt x="33147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58" name="Google Shape;158;p14"/>
          <p:cNvSpPr/>
          <p:nvPr/>
        </p:nvSpPr>
        <p:spPr>
          <a:xfrm>
            <a:off x="332125" y="3811325"/>
            <a:ext cx="633600" cy="241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Escolhe Características</a:t>
            </a:r>
            <a:endParaRPr sz="500"/>
          </a:p>
        </p:txBody>
      </p:sp>
      <p:sp>
        <p:nvSpPr>
          <p:cNvPr id="159" name="Google Shape;159;p14"/>
          <p:cNvSpPr/>
          <p:nvPr/>
        </p:nvSpPr>
        <p:spPr>
          <a:xfrm>
            <a:off x="653048" y="3383738"/>
            <a:ext cx="379139" cy="401004"/>
          </a:xfrm>
          <a:custGeom>
            <a:rect b="b" l="l" r="r" t="t"/>
            <a:pathLst>
              <a:path extrusionOk="0" h="34099" w="13144">
                <a:moveTo>
                  <a:pt x="13144" y="0"/>
                </a:moveTo>
                <a:lnTo>
                  <a:pt x="0" y="0"/>
                </a:lnTo>
                <a:lnTo>
                  <a:pt x="0" y="34099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60" name="Google Shape;160;p14"/>
          <p:cNvSpPr txBox="1"/>
          <p:nvPr/>
        </p:nvSpPr>
        <p:spPr>
          <a:xfrm>
            <a:off x="580313" y="3386025"/>
            <a:ext cx="633600" cy="1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escolher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características</a:t>
            </a:r>
            <a:endParaRPr sz="500"/>
          </a:p>
        </p:txBody>
      </p:sp>
      <p:sp>
        <p:nvSpPr>
          <p:cNvPr id="161" name="Google Shape;161;p14"/>
          <p:cNvSpPr/>
          <p:nvPr/>
        </p:nvSpPr>
        <p:spPr>
          <a:xfrm>
            <a:off x="1625275" y="4477575"/>
            <a:ext cx="510600" cy="202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Mostra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Carrinho</a:t>
            </a:r>
            <a:endParaRPr sz="500"/>
          </a:p>
        </p:txBody>
      </p:sp>
      <p:sp>
        <p:nvSpPr>
          <p:cNvPr id="162" name="Google Shape;162;p14"/>
          <p:cNvSpPr/>
          <p:nvPr/>
        </p:nvSpPr>
        <p:spPr>
          <a:xfrm>
            <a:off x="1123950" y="3525850"/>
            <a:ext cx="762152" cy="381891"/>
          </a:xfrm>
          <a:custGeom>
            <a:rect b="b" l="l" r="r" t="t"/>
            <a:pathLst>
              <a:path extrusionOk="0" h="11620" w="9144">
                <a:moveTo>
                  <a:pt x="0" y="0"/>
                </a:moveTo>
                <a:lnTo>
                  <a:pt x="0" y="4572"/>
                </a:lnTo>
                <a:lnTo>
                  <a:pt x="9144" y="4572"/>
                </a:lnTo>
                <a:lnTo>
                  <a:pt x="9144" y="1162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63" name="Google Shape;163;p14"/>
          <p:cNvSpPr/>
          <p:nvPr/>
        </p:nvSpPr>
        <p:spPr>
          <a:xfrm>
            <a:off x="1653875" y="5421050"/>
            <a:ext cx="510600" cy="276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PreencheEndereço</a:t>
            </a:r>
            <a:endParaRPr sz="500"/>
          </a:p>
        </p:txBody>
      </p:sp>
      <p:sp>
        <p:nvSpPr>
          <p:cNvPr id="164" name="Google Shape;164;p14"/>
          <p:cNvSpPr/>
          <p:nvPr/>
        </p:nvSpPr>
        <p:spPr>
          <a:xfrm>
            <a:off x="1599138" y="7150575"/>
            <a:ext cx="569400" cy="276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Preenche Forma de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Pagamento</a:t>
            </a:r>
            <a:endParaRPr sz="500"/>
          </a:p>
        </p:txBody>
      </p:sp>
      <p:sp>
        <p:nvSpPr>
          <p:cNvPr id="165" name="Google Shape;165;p14"/>
          <p:cNvSpPr/>
          <p:nvPr/>
        </p:nvSpPr>
        <p:spPr>
          <a:xfrm>
            <a:off x="1628538" y="6578850"/>
            <a:ext cx="510600" cy="276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Calcula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Frete</a:t>
            </a:r>
            <a:endParaRPr sz="500"/>
          </a:p>
        </p:txBody>
      </p:sp>
      <p:sp>
        <p:nvSpPr>
          <p:cNvPr id="166" name="Google Shape;166;p14"/>
          <p:cNvSpPr/>
          <p:nvPr/>
        </p:nvSpPr>
        <p:spPr>
          <a:xfrm>
            <a:off x="1030430" y="-30602"/>
            <a:ext cx="167700" cy="1677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" name="Google Shape;167;p14"/>
          <p:cNvGrpSpPr/>
          <p:nvPr/>
        </p:nvGrpSpPr>
        <p:grpSpPr>
          <a:xfrm>
            <a:off x="1799992" y="8903632"/>
            <a:ext cx="167700" cy="167700"/>
            <a:chOff x="894405" y="368507"/>
            <a:chExt cx="167700" cy="167700"/>
          </a:xfrm>
        </p:grpSpPr>
        <p:sp>
          <p:nvSpPr>
            <p:cNvPr id="168" name="Google Shape;168;p14"/>
            <p:cNvSpPr/>
            <p:nvPr/>
          </p:nvSpPr>
          <p:spPr>
            <a:xfrm>
              <a:off x="894405" y="368507"/>
              <a:ext cx="167700" cy="1677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914100" y="388200"/>
              <a:ext cx="126600" cy="126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0" name="Google Shape;170;p14"/>
          <p:cNvCxnSpPr/>
          <p:nvPr/>
        </p:nvCxnSpPr>
        <p:spPr>
          <a:xfrm>
            <a:off x="1880416" y="4690903"/>
            <a:ext cx="300" cy="24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4"/>
          <p:cNvCxnSpPr/>
          <p:nvPr/>
        </p:nvCxnSpPr>
        <p:spPr>
          <a:xfrm>
            <a:off x="1880566" y="5140985"/>
            <a:ext cx="0" cy="26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14"/>
          <p:cNvSpPr/>
          <p:nvPr/>
        </p:nvSpPr>
        <p:spPr>
          <a:xfrm flipH="1" rot="10800000">
            <a:off x="1779505" y="4941690"/>
            <a:ext cx="202142" cy="275532"/>
          </a:xfrm>
          <a:prstGeom prst="flowChartDecision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"/>
          <p:cNvSpPr txBox="1"/>
          <p:nvPr/>
        </p:nvSpPr>
        <p:spPr>
          <a:xfrm>
            <a:off x="1880425" y="5091725"/>
            <a:ext cx="510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fechar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compra</a:t>
            </a:r>
            <a:endParaRPr sz="500"/>
          </a:p>
        </p:txBody>
      </p:sp>
      <p:sp>
        <p:nvSpPr>
          <p:cNvPr id="174" name="Google Shape;174;p14"/>
          <p:cNvSpPr/>
          <p:nvPr/>
        </p:nvSpPr>
        <p:spPr>
          <a:xfrm>
            <a:off x="1219200" y="419100"/>
            <a:ext cx="1333500" cy="4679950"/>
          </a:xfrm>
          <a:custGeom>
            <a:rect b="b" l="l" r="r" t="t"/>
            <a:pathLst>
              <a:path extrusionOk="0" h="187198" w="53340">
                <a:moveTo>
                  <a:pt x="32004" y="187198"/>
                </a:moveTo>
                <a:lnTo>
                  <a:pt x="53340" y="186909"/>
                </a:lnTo>
                <a:lnTo>
                  <a:pt x="52578" y="0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175" name="Google Shape;175;p14"/>
          <p:cNvCxnSpPr/>
          <p:nvPr/>
        </p:nvCxnSpPr>
        <p:spPr>
          <a:xfrm>
            <a:off x="1883679" y="6875428"/>
            <a:ext cx="300" cy="24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4"/>
          <p:cNvCxnSpPr/>
          <p:nvPr/>
        </p:nvCxnSpPr>
        <p:spPr>
          <a:xfrm>
            <a:off x="1880416" y="5724015"/>
            <a:ext cx="300" cy="24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14"/>
          <p:cNvSpPr txBox="1"/>
          <p:nvPr/>
        </p:nvSpPr>
        <p:spPr>
          <a:xfrm>
            <a:off x="1948700" y="4839625"/>
            <a:ext cx="510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continuar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comprando</a:t>
            </a:r>
            <a:endParaRPr sz="500"/>
          </a:p>
        </p:txBody>
      </p:sp>
      <p:sp>
        <p:nvSpPr>
          <p:cNvPr id="178" name="Google Shape;178;p14"/>
          <p:cNvSpPr/>
          <p:nvPr/>
        </p:nvSpPr>
        <p:spPr>
          <a:xfrm>
            <a:off x="1599138" y="8331900"/>
            <a:ext cx="569400" cy="276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Finaliza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Compra</a:t>
            </a:r>
            <a:endParaRPr sz="500"/>
          </a:p>
        </p:txBody>
      </p:sp>
      <p:cxnSp>
        <p:nvCxnSpPr>
          <p:cNvPr id="179" name="Google Shape;179;p14"/>
          <p:cNvCxnSpPr/>
          <p:nvPr/>
        </p:nvCxnSpPr>
        <p:spPr>
          <a:xfrm>
            <a:off x="1883679" y="7447165"/>
            <a:ext cx="300" cy="24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4"/>
          <p:cNvCxnSpPr/>
          <p:nvPr/>
        </p:nvCxnSpPr>
        <p:spPr>
          <a:xfrm>
            <a:off x="1883679" y="8634853"/>
            <a:ext cx="300" cy="24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4"/>
          <p:cNvCxnSpPr/>
          <p:nvPr/>
        </p:nvCxnSpPr>
        <p:spPr>
          <a:xfrm>
            <a:off x="1875466" y="6296973"/>
            <a:ext cx="0" cy="26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14"/>
          <p:cNvSpPr/>
          <p:nvPr/>
        </p:nvSpPr>
        <p:spPr>
          <a:xfrm flipH="1" rot="10800000">
            <a:off x="1779505" y="5976065"/>
            <a:ext cx="202142" cy="275532"/>
          </a:xfrm>
          <a:prstGeom prst="flowChartDecision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"/>
          <p:cNvSpPr txBox="1"/>
          <p:nvPr/>
        </p:nvSpPr>
        <p:spPr>
          <a:xfrm>
            <a:off x="1862625" y="6179125"/>
            <a:ext cx="510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prosseguir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compra</a:t>
            </a:r>
            <a:endParaRPr sz="500"/>
          </a:p>
        </p:txBody>
      </p:sp>
      <p:sp>
        <p:nvSpPr>
          <p:cNvPr id="184" name="Google Shape;184;p14"/>
          <p:cNvSpPr/>
          <p:nvPr/>
        </p:nvSpPr>
        <p:spPr>
          <a:xfrm flipH="1" rot="10800000">
            <a:off x="1779193" y="3907740"/>
            <a:ext cx="202142" cy="275532"/>
          </a:xfrm>
          <a:prstGeom prst="flowChartDecision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14"/>
          <p:cNvCxnSpPr/>
          <p:nvPr/>
        </p:nvCxnSpPr>
        <p:spPr>
          <a:xfrm>
            <a:off x="1883691" y="4209403"/>
            <a:ext cx="300" cy="24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14"/>
          <p:cNvSpPr/>
          <p:nvPr/>
        </p:nvSpPr>
        <p:spPr>
          <a:xfrm>
            <a:off x="1373200" y="4060263"/>
            <a:ext cx="352425" cy="2059549"/>
          </a:xfrm>
          <a:custGeom>
            <a:rect b="b" l="l" r="r" t="t"/>
            <a:pathLst>
              <a:path extrusionOk="0" h="81534" w="14097">
                <a:moveTo>
                  <a:pt x="14097" y="81534"/>
                </a:moveTo>
                <a:lnTo>
                  <a:pt x="0" y="81534"/>
                </a:lnTo>
                <a:lnTo>
                  <a:pt x="0" y="0"/>
                </a:lnTo>
                <a:lnTo>
                  <a:pt x="14097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87" name="Google Shape;187;p14"/>
          <p:cNvSpPr txBox="1"/>
          <p:nvPr/>
        </p:nvSpPr>
        <p:spPr>
          <a:xfrm>
            <a:off x="1392375" y="5937763"/>
            <a:ext cx="5106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retornar</a:t>
            </a:r>
            <a:endParaRPr sz="500"/>
          </a:p>
        </p:txBody>
      </p:sp>
      <p:cxnSp>
        <p:nvCxnSpPr>
          <p:cNvPr id="188" name="Google Shape;188;p14"/>
          <p:cNvCxnSpPr/>
          <p:nvPr/>
        </p:nvCxnSpPr>
        <p:spPr>
          <a:xfrm>
            <a:off x="1886104" y="8028048"/>
            <a:ext cx="0" cy="26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14"/>
          <p:cNvSpPr/>
          <p:nvPr/>
        </p:nvSpPr>
        <p:spPr>
          <a:xfrm flipH="1" rot="10800000">
            <a:off x="1790143" y="7707140"/>
            <a:ext cx="202142" cy="275532"/>
          </a:xfrm>
          <a:prstGeom prst="flowChartDecision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"/>
          <p:cNvSpPr txBox="1"/>
          <p:nvPr/>
        </p:nvSpPr>
        <p:spPr>
          <a:xfrm>
            <a:off x="1873263" y="7910200"/>
            <a:ext cx="510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finalizar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compra</a:t>
            </a:r>
            <a:endParaRPr sz="500"/>
          </a:p>
        </p:txBody>
      </p:sp>
      <p:sp>
        <p:nvSpPr>
          <p:cNvPr id="191" name="Google Shape;191;p14"/>
          <p:cNvSpPr/>
          <p:nvPr/>
        </p:nvSpPr>
        <p:spPr>
          <a:xfrm>
            <a:off x="1166875" y="3907751"/>
            <a:ext cx="569413" cy="3943188"/>
          </a:xfrm>
          <a:custGeom>
            <a:rect b="b" l="l" r="r" t="t"/>
            <a:pathLst>
              <a:path extrusionOk="0" h="81534" w="14097">
                <a:moveTo>
                  <a:pt x="14097" y="81534"/>
                </a:moveTo>
                <a:lnTo>
                  <a:pt x="0" y="81534"/>
                </a:lnTo>
                <a:lnTo>
                  <a:pt x="0" y="0"/>
                </a:lnTo>
                <a:lnTo>
                  <a:pt x="14097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92" name="Google Shape;192;p14"/>
          <p:cNvSpPr txBox="1"/>
          <p:nvPr/>
        </p:nvSpPr>
        <p:spPr>
          <a:xfrm>
            <a:off x="1403013" y="7668838"/>
            <a:ext cx="5106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retornar</a:t>
            </a:r>
            <a:endParaRPr sz="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/>
          <p:nvPr/>
        </p:nvSpPr>
        <p:spPr>
          <a:xfrm>
            <a:off x="2548725" y="5264150"/>
            <a:ext cx="1457325" cy="1676400"/>
          </a:xfrm>
          <a:custGeom>
            <a:rect b="b" l="l" r="r" t="t"/>
            <a:pathLst>
              <a:path extrusionOk="0" h="67056" w="58293">
                <a:moveTo>
                  <a:pt x="18288" y="1714"/>
                </a:moveTo>
                <a:lnTo>
                  <a:pt x="0" y="47815"/>
                </a:lnTo>
                <a:lnTo>
                  <a:pt x="12383" y="67056"/>
                </a:lnTo>
                <a:lnTo>
                  <a:pt x="42291" y="58864"/>
                </a:lnTo>
                <a:lnTo>
                  <a:pt x="58293" y="16383"/>
                </a:lnTo>
                <a:lnTo>
                  <a:pt x="58293" y="0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Google Shape;198;p15"/>
          <p:cNvSpPr/>
          <p:nvPr/>
        </p:nvSpPr>
        <p:spPr>
          <a:xfrm>
            <a:off x="375775" y="1880225"/>
            <a:ext cx="510600" cy="276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Escolhe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Ordem de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Listagem</a:t>
            </a:r>
            <a:endParaRPr sz="500"/>
          </a:p>
        </p:txBody>
      </p:sp>
      <p:sp>
        <p:nvSpPr>
          <p:cNvPr id="199" name="Google Shape;199;p15"/>
          <p:cNvSpPr/>
          <p:nvPr/>
        </p:nvSpPr>
        <p:spPr>
          <a:xfrm>
            <a:off x="1422900" y="1893700"/>
            <a:ext cx="510600" cy="187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Seleciona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Filtro</a:t>
            </a:r>
            <a:endParaRPr sz="500"/>
          </a:p>
        </p:txBody>
      </p:sp>
      <p:sp>
        <p:nvSpPr>
          <p:cNvPr id="200" name="Google Shape;200;p15"/>
          <p:cNvSpPr/>
          <p:nvPr/>
        </p:nvSpPr>
        <p:spPr>
          <a:xfrm>
            <a:off x="1019545" y="1338053"/>
            <a:ext cx="202142" cy="275532"/>
          </a:xfrm>
          <a:prstGeom prst="flowChartDecision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Google Shape;201;p15"/>
          <p:cNvCxnSpPr>
            <a:endCxn id="200" idx="0"/>
          </p:cNvCxnSpPr>
          <p:nvPr/>
        </p:nvCxnSpPr>
        <p:spPr>
          <a:xfrm>
            <a:off x="1120316" y="1096253"/>
            <a:ext cx="300" cy="24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15"/>
          <p:cNvSpPr/>
          <p:nvPr/>
        </p:nvSpPr>
        <p:spPr>
          <a:xfrm>
            <a:off x="638173" y="1479225"/>
            <a:ext cx="379139" cy="401004"/>
          </a:xfrm>
          <a:custGeom>
            <a:rect b="b" l="l" r="r" t="t"/>
            <a:pathLst>
              <a:path extrusionOk="0" h="34099" w="13144">
                <a:moveTo>
                  <a:pt x="13144" y="0"/>
                </a:moveTo>
                <a:lnTo>
                  <a:pt x="0" y="0"/>
                </a:lnTo>
                <a:lnTo>
                  <a:pt x="0" y="34099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03" name="Google Shape;203;p15"/>
          <p:cNvSpPr/>
          <p:nvPr/>
        </p:nvSpPr>
        <p:spPr>
          <a:xfrm>
            <a:off x="1221198" y="1476975"/>
            <a:ext cx="440083" cy="416692"/>
          </a:xfrm>
          <a:custGeom>
            <a:rect b="b" l="l" r="r" t="t"/>
            <a:pathLst>
              <a:path extrusionOk="0" h="35433" w="16954">
                <a:moveTo>
                  <a:pt x="0" y="0"/>
                </a:moveTo>
                <a:lnTo>
                  <a:pt x="16954" y="0"/>
                </a:lnTo>
                <a:lnTo>
                  <a:pt x="16954" y="35433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204" name="Google Shape;204;p15"/>
          <p:cNvCxnSpPr/>
          <p:nvPr/>
        </p:nvCxnSpPr>
        <p:spPr>
          <a:xfrm>
            <a:off x="1128491" y="2543510"/>
            <a:ext cx="0" cy="26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15"/>
          <p:cNvSpPr txBox="1"/>
          <p:nvPr/>
        </p:nvSpPr>
        <p:spPr>
          <a:xfrm>
            <a:off x="679738" y="1557713"/>
            <a:ext cx="633600" cy="1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escolher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ordem</a:t>
            </a:r>
            <a:endParaRPr sz="500"/>
          </a:p>
        </p:txBody>
      </p:sp>
      <p:sp>
        <p:nvSpPr>
          <p:cNvPr id="206" name="Google Shape;206;p15"/>
          <p:cNvSpPr txBox="1"/>
          <p:nvPr/>
        </p:nvSpPr>
        <p:spPr>
          <a:xfrm>
            <a:off x="1095750" y="1557500"/>
            <a:ext cx="6336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detalhar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produto</a:t>
            </a:r>
            <a:endParaRPr sz="500"/>
          </a:p>
        </p:txBody>
      </p:sp>
      <p:sp>
        <p:nvSpPr>
          <p:cNvPr id="207" name="Google Shape;207;p15"/>
          <p:cNvSpPr txBox="1"/>
          <p:nvPr/>
        </p:nvSpPr>
        <p:spPr>
          <a:xfrm>
            <a:off x="1648950" y="1561400"/>
            <a:ext cx="51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selecionar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filtro</a:t>
            </a:r>
            <a:endParaRPr sz="500"/>
          </a:p>
        </p:txBody>
      </p:sp>
      <p:sp>
        <p:nvSpPr>
          <p:cNvPr id="208" name="Google Shape;208;p15"/>
          <p:cNvSpPr/>
          <p:nvPr/>
        </p:nvSpPr>
        <p:spPr>
          <a:xfrm>
            <a:off x="899324" y="916325"/>
            <a:ext cx="460200" cy="187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Lista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Produtos</a:t>
            </a:r>
            <a:endParaRPr sz="500"/>
          </a:p>
        </p:txBody>
      </p:sp>
      <p:cxnSp>
        <p:nvCxnSpPr>
          <p:cNvPr id="209" name="Google Shape;209;p15"/>
          <p:cNvCxnSpPr>
            <a:stCxn id="210" idx="2"/>
          </p:cNvCxnSpPr>
          <p:nvPr/>
        </p:nvCxnSpPr>
        <p:spPr>
          <a:xfrm rot="10800000">
            <a:off x="1120476" y="122252"/>
            <a:ext cx="0" cy="26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10" name="Google Shape;210;p15"/>
          <p:cNvSpPr/>
          <p:nvPr/>
        </p:nvSpPr>
        <p:spPr>
          <a:xfrm flipH="1" rot="10800000">
            <a:off x="1019405" y="388952"/>
            <a:ext cx="202142" cy="275532"/>
          </a:xfrm>
          <a:prstGeom prst="flowChartDecision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1" name="Google Shape;211;p15"/>
          <p:cNvCxnSpPr>
            <a:endCxn id="210" idx="0"/>
          </p:cNvCxnSpPr>
          <p:nvPr/>
        </p:nvCxnSpPr>
        <p:spPr>
          <a:xfrm flipH="1" rot="10800000">
            <a:off x="1120176" y="664485"/>
            <a:ext cx="300" cy="24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12" name="Google Shape;212;p15"/>
          <p:cNvSpPr/>
          <p:nvPr/>
        </p:nvSpPr>
        <p:spPr>
          <a:xfrm>
            <a:off x="1223975" y="615951"/>
            <a:ext cx="923925" cy="1381175"/>
          </a:xfrm>
          <a:custGeom>
            <a:rect b="b" l="l" r="r" t="t"/>
            <a:pathLst>
              <a:path extrusionOk="0" h="57531" w="36957">
                <a:moveTo>
                  <a:pt x="28956" y="57531"/>
                </a:moveTo>
                <a:lnTo>
                  <a:pt x="36957" y="57531"/>
                </a:lnTo>
                <a:lnTo>
                  <a:pt x="36957" y="0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3" name="Google Shape;213;p15"/>
          <p:cNvSpPr/>
          <p:nvPr/>
        </p:nvSpPr>
        <p:spPr>
          <a:xfrm>
            <a:off x="190500" y="506425"/>
            <a:ext cx="828675" cy="1524000"/>
          </a:xfrm>
          <a:custGeom>
            <a:rect b="b" l="l" r="r" t="t"/>
            <a:pathLst>
              <a:path extrusionOk="0" h="60960" w="33147">
                <a:moveTo>
                  <a:pt x="7430" y="60960"/>
                </a:moveTo>
                <a:lnTo>
                  <a:pt x="0" y="60960"/>
                </a:lnTo>
                <a:lnTo>
                  <a:pt x="0" y="0"/>
                </a:lnTo>
                <a:lnTo>
                  <a:pt x="33147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4" name="Google Shape;214;p15"/>
          <p:cNvSpPr/>
          <p:nvPr/>
        </p:nvSpPr>
        <p:spPr>
          <a:xfrm>
            <a:off x="1023345" y="3236128"/>
            <a:ext cx="202142" cy="275532"/>
          </a:xfrm>
          <a:prstGeom prst="flowChartDecision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5" name="Google Shape;215;p15"/>
          <p:cNvCxnSpPr>
            <a:endCxn id="214" idx="0"/>
          </p:cNvCxnSpPr>
          <p:nvPr/>
        </p:nvCxnSpPr>
        <p:spPr>
          <a:xfrm>
            <a:off x="1124116" y="2994328"/>
            <a:ext cx="300" cy="24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15"/>
          <p:cNvSpPr/>
          <p:nvPr/>
        </p:nvSpPr>
        <p:spPr>
          <a:xfrm>
            <a:off x="899325" y="2823625"/>
            <a:ext cx="429900" cy="187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Detalha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Produto</a:t>
            </a:r>
            <a:endParaRPr sz="500"/>
          </a:p>
        </p:txBody>
      </p:sp>
      <p:sp>
        <p:nvSpPr>
          <p:cNvPr id="217" name="Google Shape;217;p15"/>
          <p:cNvSpPr/>
          <p:nvPr/>
        </p:nvSpPr>
        <p:spPr>
          <a:xfrm>
            <a:off x="1247775" y="506425"/>
            <a:ext cx="1057300" cy="2871950"/>
          </a:xfrm>
          <a:custGeom>
            <a:rect b="b" l="l" r="r" t="t"/>
            <a:pathLst>
              <a:path extrusionOk="0" h="114878" w="42292">
                <a:moveTo>
                  <a:pt x="696" y="114878"/>
                </a:moveTo>
                <a:lnTo>
                  <a:pt x="42292" y="114878"/>
                </a:lnTo>
                <a:lnTo>
                  <a:pt x="42292" y="0"/>
                </a:lnTo>
                <a:lnTo>
                  <a:pt x="0" y="571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8" name="Google Shape;218;p15"/>
          <p:cNvSpPr txBox="1"/>
          <p:nvPr/>
        </p:nvSpPr>
        <p:spPr>
          <a:xfrm>
            <a:off x="1229575" y="3126975"/>
            <a:ext cx="5106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retornar</a:t>
            </a:r>
            <a:endParaRPr sz="500"/>
          </a:p>
        </p:txBody>
      </p:sp>
      <p:sp>
        <p:nvSpPr>
          <p:cNvPr id="219" name="Google Shape;219;p15"/>
          <p:cNvSpPr txBox="1"/>
          <p:nvPr/>
        </p:nvSpPr>
        <p:spPr>
          <a:xfrm>
            <a:off x="1157250" y="3445838"/>
            <a:ext cx="5106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comprar</a:t>
            </a:r>
            <a:endParaRPr sz="500"/>
          </a:p>
        </p:txBody>
      </p:sp>
      <p:sp>
        <p:nvSpPr>
          <p:cNvPr id="220" name="Google Shape;220;p15"/>
          <p:cNvSpPr/>
          <p:nvPr/>
        </p:nvSpPr>
        <p:spPr>
          <a:xfrm flipH="1" rot="10800000">
            <a:off x="1027430" y="2344215"/>
            <a:ext cx="202142" cy="275532"/>
          </a:xfrm>
          <a:prstGeom prst="flowChartDecision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1" name="Google Shape;221;p15"/>
          <p:cNvCxnSpPr>
            <a:endCxn id="220" idx="2"/>
          </p:cNvCxnSpPr>
          <p:nvPr/>
        </p:nvCxnSpPr>
        <p:spPr>
          <a:xfrm>
            <a:off x="1117701" y="1590615"/>
            <a:ext cx="10800" cy="753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15"/>
          <p:cNvSpPr/>
          <p:nvPr/>
        </p:nvSpPr>
        <p:spPr>
          <a:xfrm>
            <a:off x="223050" y="2461325"/>
            <a:ext cx="828675" cy="1481176"/>
          </a:xfrm>
          <a:custGeom>
            <a:rect b="b" l="l" r="r" t="t"/>
            <a:pathLst>
              <a:path extrusionOk="0" h="60960" w="33147">
                <a:moveTo>
                  <a:pt x="7430" y="60960"/>
                </a:moveTo>
                <a:lnTo>
                  <a:pt x="0" y="60960"/>
                </a:lnTo>
                <a:lnTo>
                  <a:pt x="0" y="0"/>
                </a:lnTo>
                <a:lnTo>
                  <a:pt x="33147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23" name="Google Shape;223;p15"/>
          <p:cNvSpPr/>
          <p:nvPr/>
        </p:nvSpPr>
        <p:spPr>
          <a:xfrm>
            <a:off x="332125" y="3811325"/>
            <a:ext cx="633600" cy="241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Escolhe Características</a:t>
            </a:r>
            <a:endParaRPr sz="500"/>
          </a:p>
        </p:txBody>
      </p:sp>
      <p:sp>
        <p:nvSpPr>
          <p:cNvPr id="224" name="Google Shape;224;p15"/>
          <p:cNvSpPr/>
          <p:nvPr/>
        </p:nvSpPr>
        <p:spPr>
          <a:xfrm>
            <a:off x="653048" y="3383738"/>
            <a:ext cx="379139" cy="401004"/>
          </a:xfrm>
          <a:custGeom>
            <a:rect b="b" l="l" r="r" t="t"/>
            <a:pathLst>
              <a:path extrusionOk="0" h="34099" w="13144">
                <a:moveTo>
                  <a:pt x="13144" y="0"/>
                </a:moveTo>
                <a:lnTo>
                  <a:pt x="0" y="0"/>
                </a:lnTo>
                <a:lnTo>
                  <a:pt x="0" y="34099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25" name="Google Shape;225;p15"/>
          <p:cNvSpPr txBox="1"/>
          <p:nvPr/>
        </p:nvSpPr>
        <p:spPr>
          <a:xfrm>
            <a:off x="580313" y="3386025"/>
            <a:ext cx="633600" cy="1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escolher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características</a:t>
            </a:r>
            <a:endParaRPr sz="500"/>
          </a:p>
        </p:txBody>
      </p:sp>
      <p:sp>
        <p:nvSpPr>
          <p:cNvPr id="226" name="Google Shape;226;p15"/>
          <p:cNvSpPr/>
          <p:nvPr/>
        </p:nvSpPr>
        <p:spPr>
          <a:xfrm>
            <a:off x="1625275" y="4477575"/>
            <a:ext cx="510600" cy="202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Mostra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Carrinho</a:t>
            </a:r>
            <a:endParaRPr sz="500"/>
          </a:p>
        </p:txBody>
      </p:sp>
      <p:sp>
        <p:nvSpPr>
          <p:cNvPr id="227" name="Google Shape;227;p15"/>
          <p:cNvSpPr/>
          <p:nvPr/>
        </p:nvSpPr>
        <p:spPr>
          <a:xfrm>
            <a:off x="1123950" y="3525850"/>
            <a:ext cx="762152" cy="381891"/>
          </a:xfrm>
          <a:custGeom>
            <a:rect b="b" l="l" r="r" t="t"/>
            <a:pathLst>
              <a:path extrusionOk="0" h="11620" w="9144">
                <a:moveTo>
                  <a:pt x="0" y="0"/>
                </a:moveTo>
                <a:lnTo>
                  <a:pt x="0" y="4572"/>
                </a:lnTo>
                <a:lnTo>
                  <a:pt x="9144" y="4572"/>
                </a:lnTo>
                <a:lnTo>
                  <a:pt x="9144" y="1162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28" name="Google Shape;228;p15"/>
          <p:cNvSpPr/>
          <p:nvPr/>
        </p:nvSpPr>
        <p:spPr>
          <a:xfrm>
            <a:off x="1653875" y="5421050"/>
            <a:ext cx="510600" cy="276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PreencheEndereço</a:t>
            </a:r>
            <a:endParaRPr sz="500"/>
          </a:p>
        </p:txBody>
      </p:sp>
      <p:sp>
        <p:nvSpPr>
          <p:cNvPr id="229" name="Google Shape;229;p15"/>
          <p:cNvSpPr/>
          <p:nvPr/>
        </p:nvSpPr>
        <p:spPr>
          <a:xfrm>
            <a:off x="1599138" y="7150575"/>
            <a:ext cx="569400" cy="276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Preenche Forma de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Pagamento</a:t>
            </a:r>
            <a:endParaRPr sz="500"/>
          </a:p>
        </p:txBody>
      </p:sp>
      <p:sp>
        <p:nvSpPr>
          <p:cNvPr id="230" name="Google Shape;230;p15"/>
          <p:cNvSpPr/>
          <p:nvPr/>
        </p:nvSpPr>
        <p:spPr>
          <a:xfrm>
            <a:off x="1628538" y="6578850"/>
            <a:ext cx="510600" cy="276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Calcula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Frete</a:t>
            </a:r>
            <a:endParaRPr sz="500"/>
          </a:p>
        </p:txBody>
      </p:sp>
      <p:sp>
        <p:nvSpPr>
          <p:cNvPr id="231" name="Google Shape;231;p15"/>
          <p:cNvSpPr/>
          <p:nvPr/>
        </p:nvSpPr>
        <p:spPr>
          <a:xfrm>
            <a:off x="1030430" y="-30602"/>
            <a:ext cx="167700" cy="1677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15"/>
          <p:cNvGrpSpPr/>
          <p:nvPr/>
        </p:nvGrpSpPr>
        <p:grpSpPr>
          <a:xfrm>
            <a:off x="1799992" y="8903632"/>
            <a:ext cx="167700" cy="167700"/>
            <a:chOff x="894405" y="368507"/>
            <a:chExt cx="167700" cy="167700"/>
          </a:xfrm>
        </p:grpSpPr>
        <p:sp>
          <p:nvSpPr>
            <p:cNvPr id="233" name="Google Shape;233;p15"/>
            <p:cNvSpPr/>
            <p:nvPr/>
          </p:nvSpPr>
          <p:spPr>
            <a:xfrm>
              <a:off x="894405" y="368507"/>
              <a:ext cx="167700" cy="1677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914100" y="388200"/>
              <a:ext cx="126600" cy="126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5" name="Google Shape;235;p15"/>
          <p:cNvCxnSpPr/>
          <p:nvPr/>
        </p:nvCxnSpPr>
        <p:spPr>
          <a:xfrm>
            <a:off x="1880416" y="4690903"/>
            <a:ext cx="300" cy="24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15"/>
          <p:cNvCxnSpPr/>
          <p:nvPr/>
        </p:nvCxnSpPr>
        <p:spPr>
          <a:xfrm>
            <a:off x="1880566" y="5140985"/>
            <a:ext cx="0" cy="26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15"/>
          <p:cNvSpPr/>
          <p:nvPr/>
        </p:nvSpPr>
        <p:spPr>
          <a:xfrm flipH="1" rot="10800000">
            <a:off x="1779505" y="4941690"/>
            <a:ext cx="202142" cy="275532"/>
          </a:xfrm>
          <a:prstGeom prst="flowChartDecision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5"/>
          <p:cNvSpPr txBox="1"/>
          <p:nvPr/>
        </p:nvSpPr>
        <p:spPr>
          <a:xfrm>
            <a:off x="1880425" y="5091725"/>
            <a:ext cx="510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fechar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compra</a:t>
            </a:r>
            <a:endParaRPr sz="500"/>
          </a:p>
        </p:txBody>
      </p:sp>
      <p:sp>
        <p:nvSpPr>
          <p:cNvPr id="239" name="Google Shape;239;p15"/>
          <p:cNvSpPr/>
          <p:nvPr/>
        </p:nvSpPr>
        <p:spPr>
          <a:xfrm>
            <a:off x="1219200" y="419100"/>
            <a:ext cx="1333500" cy="4679950"/>
          </a:xfrm>
          <a:custGeom>
            <a:rect b="b" l="l" r="r" t="t"/>
            <a:pathLst>
              <a:path extrusionOk="0" h="187198" w="53340">
                <a:moveTo>
                  <a:pt x="32004" y="187198"/>
                </a:moveTo>
                <a:lnTo>
                  <a:pt x="53340" y="186909"/>
                </a:lnTo>
                <a:lnTo>
                  <a:pt x="52578" y="0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240" name="Google Shape;240;p15"/>
          <p:cNvCxnSpPr/>
          <p:nvPr/>
        </p:nvCxnSpPr>
        <p:spPr>
          <a:xfrm>
            <a:off x="1883679" y="6875428"/>
            <a:ext cx="300" cy="24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15"/>
          <p:cNvCxnSpPr/>
          <p:nvPr/>
        </p:nvCxnSpPr>
        <p:spPr>
          <a:xfrm>
            <a:off x="1880416" y="5724015"/>
            <a:ext cx="300" cy="24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15"/>
          <p:cNvSpPr txBox="1"/>
          <p:nvPr/>
        </p:nvSpPr>
        <p:spPr>
          <a:xfrm>
            <a:off x="1948700" y="4839625"/>
            <a:ext cx="5106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retornar</a:t>
            </a:r>
            <a:endParaRPr sz="500"/>
          </a:p>
        </p:txBody>
      </p:sp>
      <p:sp>
        <p:nvSpPr>
          <p:cNvPr id="243" name="Google Shape;243;p15"/>
          <p:cNvSpPr/>
          <p:nvPr/>
        </p:nvSpPr>
        <p:spPr>
          <a:xfrm>
            <a:off x="1599138" y="8331900"/>
            <a:ext cx="569400" cy="276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Finaliza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Compra</a:t>
            </a:r>
            <a:endParaRPr sz="500"/>
          </a:p>
        </p:txBody>
      </p:sp>
      <p:cxnSp>
        <p:nvCxnSpPr>
          <p:cNvPr id="244" name="Google Shape;244;p15"/>
          <p:cNvCxnSpPr/>
          <p:nvPr/>
        </p:nvCxnSpPr>
        <p:spPr>
          <a:xfrm>
            <a:off x="1883679" y="7447165"/>
            <a:ext cx="300" cy="24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15"/>
          <p:cNvCxnSpPr/>
          <p:nvPr/>
        </p:nvCxnSpPr>
        <p:spPr>
          <a:xfrm>
            <a:off x="1883679" y="8634853"/>
            <a:ext cx="300" cy="24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15"/>
          <p:cNvCxnSpPr/>
          <p:nvPr/>
        </p:nvCxnSpPr>
        <p:spPr>
          <a:xfrm>
            <a:off x="1875466" y="6296973"/>
            <a:ext cx="0" cy="26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15"/>
          <p:cNvSpPr/>
          <p:nvPr/>
        </p:nvSpPr>
        <p:spPr>
          <a:xfrm flipH="1" rot="10800000">
            <a:off x="1779505" y="5976065"/>
            <a:ext cx="202142" cy="275532"/>
          </a:xfrm>
          <a:prstGeom prst="flowChartDecision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5"/>
          <p:cNvSpPr txBox="1"/>
          <p:nvPr/>
        </p:nvSpPr>
        <p:spPr>
          <a:xfrm>
            <a:off x="1862625" y="6179125"/>
            <a:ext cx="510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prosseguir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compra</a:t>
            </a:r>
            <a:endParaRPr sz="500"/>
          </a:p>
        </p:txBody>
      </p:sp>
      <p:sp>
        <p:nvSpPr>
          <p:cNvPr id="249" name="Google Shape;249;p15"/>
          <p:cNvSpPr/>
          <p:nvPr/>
        </p:nvSpPr>
        <p:spPr>
          <a:xfrm flipH="1" rot="10800000">
            <a:off x="1779193" y="3907740"/>
            <a:ext cx="202142" cy="275532"/>
          </a:xfrm>
          <a:prstGeom prst="flowChartDecision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0" name="Google Shape;250;p15"/>
          <p:cNvCxnSpPr/>
          <p:nvPr/>
        </p:nvCxnSpPr>
        <p:spPr>
          <a:xfrm>
            <a:off x="1883691" y="4209403"/>
            <a:ext cx="300" cy="24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15"/>
          <p:cNvSpPr/>
          <p:nvPr/>
        </p:nvSpPr>
        <p:spPr>
          <a:xfrm>
            <a:off x="1373200" y="4060263"/>
            <a:ext cx="352425" cy="2059549"/>
          </a:xfrm>
          <a:custGeom>
            <a:rect b="b" l="l" r="r" t="t"/>
            <a:pathLst>
              <a:path extrusionOk="0" h="81534" w="14097">
                <a:moveTo>
                  <a:pt x="14097" y="81534"/>
                </a:moveTo>
                <a:lnTo>
                  <a:pt x="0" y="81534"/>
                </a:lnTo>
                <a:lnTo>
                  <a:pt x="0" y="0"/>
                </a:lnTo>
                <a:lnTo>
                  <a:pt x="14097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52" name="Google Shape;252;p15"/>
          <p:cNvSpPr txBox="1"/>
          <p:nvPr/>
        </p:nvSpPr>
        <p:spPr>
          <a:xfrm>
            <a:off x="1392375" y="5937763"/>
            <a:ext cx="5106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retornar</a:t>
            </a:r>
            <a:endParaRPr sz="500"/>
          </a:p>
        </p:txBody>
      </p:sp>
      <p:cxnSp>
        <p:nvCxnSpPr>
          <p:cNvPr id="253" name="Google Shape;253;p15"/>
          <p:cNvCxnSpPr/>
          <p:nvPr/>
        </p:nvCxnSpPr>
        <p:spPr>
          <a:xfrm>
            <a:off x="1886104" y="8028048"/>
            <a:ext cx="0" cy="26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15"/>
          <p:cNvSpPr/>
          <p:nvPr/>
        </p:nvSpPr>
        <p:spPr>
          <a:xfrm flipH="1" rot="10800000">
            <a:off x="1790143" y="7707140"/>
            <a:ext cx="202142" cy="275532"/>
          </a:xfrm>
          <a:prstGeom prst="flowChartDecision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5"/>
          <p:cNvSpPr txBox="1"/>
          <p:nvPr/>
        </p:nvSpPr>
        <p:spPr>
          <a:xfrm>
            <a:off x="1873263" y="7910200"/>
            <a:ext cx="510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finalizar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compra</a:t>
            </a:r>
            <a:endParaRPr sz="500"/>
          </a:p>
        </p:txBody>
      </p:sp>
      <p:sp>
        <p:nvSpPr>
          <p:cNvPr id="256" name="Google Shape;256;p15"/>
          <p:cNvSpPr/>
          <p:nvPr/>
        </p:nvSpPr>
        <p:spPr>
          <a:xfrm>
            <a:off x="1166875" y="3907751"/>
            <a:ext cx="569413" cy="3943188"/>
          </a:xfrm>
          <a:custGeom>
            <a:rect b="b" l="l" r="r" t="t"/>
            <a:pathLst>
              <a:path extrusionOk="0" h="81534" w="14097">
                <a:moveTo>
                  <a:pt x="14097" y="81534"/>
                </a:moveTo>
                <a:lnTo>
                  <a:pt x="0" y="81534"/>
                </a:lnTo>
                <a:lnTo>
                  <a:pt x="0" y="0"/>
                </a:lnTo>
                <a:lnTo>
                  <a:pt x="14097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57" name="Google Shape;257;p15"/>
          <p:cNvSpPr txBox="1"/>
          <p:nvPr/>
        </p:nvSpPr>
        <p:spPr>
          <a:xfrm>
            <a:off x="1403013" y="7668838"/>
            <a:ext cx="5106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retornar</a:t>
            </a:r>
            <a:endParaRPr sz="500"/>
          </a:p>
        </p:txBody>
      </p:sp>
      <p:sp>
        <p:nvSpPr>
          <p:cNvPr id="258" name="Google Shape;258;p15"/>
          <p:cNvSpPr txBox="1"/>
          <p:nvPr>
            <p:ph type="title"/>
          </p:nvPr>
        </p:nvSpPr>
        <p:spPr>
          <a:xfrm>
            <a:off x="2789325" y="137100"/>
            <a:ext cx="2510100" cy="40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Tarefa 1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Componentes de Negócio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Delimite partes do diagrama à esquerda que você avalia que deveriam estar dentro de um componente.</a:t>
            </a:r>
            <a:endParaRPr sz="2200"/>
          </a:p>
        </p:txBody>
      </p:sp>
      <p:sp>
        <p:nvSpPr>
          <p:cNvPr id="259" name="Google Shape;259;p15"/>
          <p:cNvSpPr/>
          <p:nvPr/>
        </p:nvSpPr>
        <p:spPr>
          <a:xfrm>
            <a:off x="2743200" y="6363788"/>
            <a:ext cx="510600" cy="276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260" name="Google Shape;260;p15"/>
          <p:cNvSpPr/>
          <p:nvPr/>
        </p:nvSpPr>
        <p:spPr>
          <a:xfrm>
            <a:off x="3790325" y="6377263"/>
            <a:ext cx="510600" cy="187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261" name="Google Shape;261;p15"/>
          <p:cNvSpPr/>
          <p:nvPr/>
        </p:nvSpPr>
        <p:spPr>
          <a:xfrm>
            <a:off x="3386970" y="5821615"/>
            <a:ext cx="202142" cy="275532"/>
          </a:xfrm>
          <a:prstGeom prst="flowChartDecision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2" name="Google Shape;262;p15"/>
          <p:cNvCxnSpPr>
            <a:endCxn id="261" idx="0"/>
          </p:cNvCxnSpPr>
          <p:nvPr/>
        </p:nvCxnSpPr>
        <p:spPr>
          <a:xfrm>
            <a:off x="3487741" y="5579815"/>
            <a:ext cx="300" cy="24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15"/>
          <p:cNvSpPr/>
          <p:nvPr/>
        </p:nvSpPr>
        <p:spPr>
          <a:xfrm>
            <a:off x="3005598" y="5962788"/>
            <a:ext cx="379139" cy="401004"/>
          </a:xfrm>
          <a:custGeom>
            <a:rect b="b" l="l" r="r" t="t"/>
            <a:pathLst>
              <a:path extrusionOk="0" h="34099" w="13144">
                <a:moveTo>
                  <a:pt x="13144" y="0"/>
                </a:moveTo>
                <a:lnTo>
                  <a:pt x="0" y="0"/>
                </a:lnTo>
                <a:lnTo>
                  <a:pt x="0" y="34099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64" name="Google Shape;264;p15"/>
          <p:cNvSpPr/>
          <p:nvPr/>
        </p:nvSpPr>
        <p:spPr>
          <a:xfrm>
            <a:off x="3588623" y="5960538"/>
            <a:ext cx="440083" cy="416692"/>
          </a:xfrm>
          <a:custGeom>
            <a:rect b="b" l="l" r="r" t="t"/>
            <a:pathLst>
              <a:path extrusionOk="0" h="35433" w="16954">
                <a:moveTo>
                  <a:pt x="0" y="0"/>
                </a:moveTo>
                <a:lnTo>
                  <a:pt x="16954" y="0"/>
                </a:lnTo>
                <a:lnTo>
                  <a:pt x="16954" y="35433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65" name="Google Shape;265;p15"/>
          <p:cNvSpPr/>
          <p:nvPr/>
        </p:nvSpPr>
        <p:spPr>
          <a:xfrm>
            <a:off x="3266749" y="5399888"/>
            <a:ext cx="460200" cy="187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cxnSp>
        <p:nvCxnSpPr>
          <p:cNvPr id="266" name="Google Shape;266;p15"/>
          <p:cNvCxnSpPr/>
          <p:nvPr/>
        </p:nvCxnSpPr>
        <p:spPr>
          <a:xfrm>
            <a:off x="3485126" y="6074177"/>
            <a:ext cx="10800" cy="753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p15"/>
          <p:cNvSpPr/>
          <p:nvPr/>
        </p:nvSpPr>
        <p:spPr>
          <a:xfrm>
            <a:off x="4530525" y="5869825"/>
            <a:ext cx="569400" cy="318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400" u="none" cap="none" strike="noStrike">
                <a:solidFill>
                  <a:srgbClr val="666666"/>
                </a:solidFill>
              </a:rPr>
              <a:t>«component»</a:t>
            </a:r>
            <a:endParaRPr i="0" sz="40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0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X</a:t>
            </a:r>
            <a:endParaRPr i="0" sz="600" u="none" cap="none" strike="noStrike"/>
          </a:p>
        </p:txBody>
      </p:sp>
      <p:cxnSp>
        <p:nvCxnSpPr>
          <p:cNvPr id="268" name="Google Shape;268;p15"/>
          <p:cNvCxnSpPr/>
          <p:nvPr/>
        </p:nvCxnSpPr>
        <p:spPr>
          <a:xfrm>
            <a:off x="5104640" y="6106665"/>
            <a:ext cx="183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9" name="Google Shape;269;p15"/>
          <p:cNvSpPr/>
          <p:nvPr/>
        </p:nvSpPr>
        <p:spPr>
          <a:xfrm>
            <a:off x="5293407" y="6070031"/>
            <a:ext cx="37684" cy="73385"/>
          </a:xfrm>
          <a:custGeom>
            <a:rect b="b" l="l" r="r" t="t"/>
            <a:pathLst>
              <a:path extrusionOk="0" h="629" w="323">
                <a:moveTo>
                  <a:pt x="320" y="0"/>
                </a:moveTo>
                <a:lnTo>
                  <a:pt x="319" y="1"/>
                </a:lnTo>
                <a:cubicBezTo>
                  <a:pt x="319" y="1"/>
                  <a:pt x="318" y="1"/>
                  <a:pt x="318" y="2"/>
                </a:cubicBezTo>
                <a:cubicBezTo>
                  <a:pt x="317" y="3"/>
                  <a:pt x="317" y="3"/>
                  <a:pt x="317" y="4"/>
                </a:cubicBezTo>
                <a:lnTo>
                  <a:pt x="317" y="7"/>
                </a:lnTo>
                <a:cubicBezTo>
                  <a:pt x="316" y="7"/>
                  <a:pt x="315" y="7"/>
                  <a:pt x="314" y="7"/>
                </a:cubicBezTo>
                <a:cubicBezTo>
                  <a:pt x="271" y="7"/>
                  <a:pt x="230" y="15"/>
                  <a:pt x="192" y="30"/>
                </a:cubicBezTo>
                <a:cubicBezTo>
                  <a:pt x="156" y="45"/>
                  <a:pt x="123" y="68"/>
                  <a:pt x="95" y="95"/>
                </a:cubicBezTo>
                <a:cubicBezTo>
                  <a:pt x="68" y="123"/>
                  <a:pt x="45" y="156"/>
                  <a:pt x="30" y="192"/>
                </a:cubicBezTo>
                <a:cubicBezTo>
                  <a:pt x="15" y="230"/>
                  <a:pt x="7" y="271"/>
                  <a:pt x="7" y="314"/>
                </a:cubicBezTo>
                <a:cubicBezTo>
                  <a:pt x="7" y="357"/>
                  <a:pt x="15" y="398"/>
                  <a:pt x="30" y="436"/>
                </a:cubicBezTo>
                <a:cubicBezTo>
                  <a:pt x="45" y="473"/>
                  <a:pt x="68" y="506"/>
                  <a:pt x="95" y="533"/>
                </a:cubicBezTo>
                <a:cubicBezTo>
                  <a:pt x="123" y="560"/>
                  <a:pt x="156" y="583"/>
                  <a:pt x="192" y="598"/>
                </a:cubicBezTo>
                <a:cubicBezTo>
                  <a:pt x="230" y="613"/>
                  <a:pt x="271" y="622"/>
                  <a:pt x="314" y="622"/>
                </a:cubicBezTo>
                <a:cubicBezTo>
                  <a:pt x="315" y="622"/>
                  <a:pt x="316" y="622"/>
                  <a:pt x="317" y="622"/>
                </a:cubicBezTo>
                <a:lnTo>
                  <a:pt x="317" y="628"/>
                </a:lnTo>
                <a:cubicBezTo>
                  <a:pt x="316" y="628"/>
                  <a:pt x="315" y="628"/>
                  <a:pt x="314" y="628"/>
                </a:cubicBezTo>
                <a:cubicBezTo>
                  <a:pt x="270" y="628"/>
                  <a:pt x="228" y="620"/>
                  <a:pt x="190" y="604"/>
                </a:cubicBezTo>
                <a:cubicBezTo>
                  <a:pt x="152" y="589"/>
                  <a:pt x="118" y="566"/>
                  <a:pt x="90" y="538"/>
                </a:cubicBezTo>
                <a:cubicBezTo>
                  <a:pt x="62" y="510"/>
                  <a:pt x="39" y="476"/>
                  <a:pt x="24" y="438"/>
                </a:cubicBezTo>
                <a:cubicBezTo>
                  <a:pt x="9" y="400"/>
                  <a:pt x="0" y="358"/>
                  <a:pt x="0" y="314"/>
                </a:cubicBezTo>
                <a:cubicBezTo>
                  <a:pt x="0" y="270"/>
                  <a:pt x="9" y="228"/>
                  <a:pt x="24" y="190"/>
                </a:cubicBezTo>
                <a:cubicBezTo>
                  <a:pt x="39" y="152"/>
                  <a:pt x="62" y="118"/>
                  <a:pt x="90" y="90"/>
                </a:cubicBezTo>
                <a:cubicBezTo>
                  <a:pt x="118" y="62"/>
                  <a:pt x="152" y="39"/>
                  <a:pt x="190" y="24"/>
                </a:cubicBezTo>
                <a:cubicBezTo>
                  <a:pt x="228" y="9"/>
                  <a:pt x="270" y="0"/>
                  <a:pt x="314" y="0"/>
                </a:cubicBezTo>
                <a:cubicBezTo>
                  <a:pt x="316" y="0"/>
                  <a:pt x="319" y="0"/>
                  <a:pt x="322" y="0"/>
                </a:cubicBezTo>
                <a:lnTo>
                  <a:pt x="320" y="0"/>
                </a:lnTo>
              </a:path>
            </a:pathLst>
          </a:cu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5"/>
          <p:cNvSpPr/>
          <p:nvPr/>
        </p:nvSpPr>
        <p:spPr>
          <a:xfrm>
            <a:off x="5305424" y="5869825"/>
            <a:ext cx="71700" cy="71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" name="Google Shape;271;p15"/>
          <p:cNvCxnSpPr/>
          <p:nvPr/>
        </p:nvCxnSpPr>
        <p:spPr>
          <a:xfrm>
            <a:off x="5104640" y="5905643"/>
            <a:ext cx="200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Google Shape;272;p15"/>
          <p:cNvCxnSpPr>
            <a:endCxn id="267" idx="1"/>
          </p:cNvCxnSpPr>
          <p:nvPr/>
        </p:nvCxnSpPr>
        <p:spPr>
          <a:xfrm>
            <a:off x="3953625" y="5807125"/>
            <a:ext cx="576900" cy="2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"/>
          <p:cNvSpPr/>
          <p:nvPr/>
        </p:nvSpPr>
        <p:spPr>
          <a:xfrm>
            <a:off x="2986725" y="4324350"/>
            <a:ext cx="2115300" cy="46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6"/>
          <p:cNvSpPr/>
          <p:nvPr/>
        </p:nvSpPr>
        <p:spPr>
          <a:xfrm>
            <a:off x="514350" y="4324350"/>
            <a:ext cx="2115300" cy="46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2789325" y="137100"/>
            <a:ext cx="25101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Tarefa 2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Componentes Técnicos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Separe os componentes do View daqueles definidos no Controller</a:t>
            </a:r>
            <a:endParaRPr sz="2200"/>
          </a:p>
        </p:txBody>
      </p:sp>
      <p:sp>
        <p:nvSpPr>
          <p:cNvPr id="280" name="Google Shape;280;p16"/>
          <p:cNvSpPr/>
          <p:nvPr/>
        </p:nvSpPr>
        <p:spPr>
          <a:xfrm>
            <a:off x="933938" y="4662338"/>
            <a:ext cx="987300" cy="43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666666"/>
                </a:solidFill>
              </a:rPr>
              <a:t>«component»</a:t>
            </a:r>
            <a:endParaRPr i="0" sz="80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0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Componente A</a:t>
            </a:r>
            <a:endParaRPr i="0" sz="1000" u="none" cap="none" strike="noStrike"/>
          </a:p>
        </p:txBody>
      </p:sp>
      <p:cxnSp>
        <p:nvCxnSpPr>
          <p:cNvPr id="281" name="Google Shape;281;p16"/>
          <p:cNvCxnSpPr/>
          <p:nvPr/>
        </p:nvCxnSpPr>
        <p:spPr>
          <a:xfrm>
            <a:off x="1920980" y="4984102"/>
            <a:ext cx="24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2" name="Google Shape;282;p16"/>
          <p:cNvSpPr/>
          <p:nvPr/>
        </p:nvSpPr>
        <p:spPr>
          <a:xfrm>
            <a:off x="2177438" y="4934331"/>
            <a:ext cx="51197" cy="99700"/>
          </a:xfrm>
          <a:custGeom>
            <a:rect b="b" l="l" r="r" t="t"/>
            <a:pathLst>
              <a:path extrusionOk="0" h="629" w="323">
                <a:moveTo>
                  <a:pt x="320" y="0"/>
                </a:moveTo>
                <a:lnTo>
                  <a:pt x="319" y="1"/>
                </a:lnTo>
                <a:cubicBezTo>
                  <a:pt x="319" y="1"/>
                  <a:pt x="318" y="1"/>
                  <a:pt x="318" y="2"/>
                </a:cubicBezTo>
                <a:cubicBezTo>
                  <a:pt x="317" y="3"/>
                  <a:pt x="317" y="3"/>
                  <a:pt x="317" y="4"/>
                </a:cubicBezTo>
                <a:lnTo>
                  <a:pt x="317" y="7"/>
                </a:lnTo>
                <a:cubicBezTo>
                  <a:pt x="316" y="7"/>
                  <a:pt x="315" y="7"/>
                  <a:pt x="314" y="7"/>
                </a:cubicBezTo>
                <a:cubicBezTo>
                  <a:pt x="271" y="7"/>
                  <a:pt x="230" y="15"/>
                  <a:pt x="192" y="30"/>
                </a:cubicBezTo>
                <a:cubicBezTo>
                  <a:pt x="156" y="45"/>
                  <a:pt x="123" y="68"/>
                  <a:pt x="95" y="95"/>
                </a:cubicBezTo>
                <a:cubicBezTo>
                  <a:pt x="68" y="123"/>
                  <a:pt x="45" y="156"/>
                  <a:pt x="30" y="192"/>
                </a:cubicBezTo>
                <a:cubicBezTo>
                  <a:pt x="15" y="230"/>
                  <a:pt x="7" y="271"/>
                  <a:pt x="7" y="314"/>
                </a:cubicBezTo>
                <a:cubicBezTo>
                  <a:pt x="7" y="357"/>
                  <a:pt x="15" y="398"/>
                  <a:pt x="30" y="436"/>
                </a:cubicBezTo>
                <a:cubicBezTo>
                  <a:pt x="45" y="473"/>
                  <a:pt x="68" y="506"/>
                  <a:pt x="95" y="533"/>
                </a:cubicBezTo>
                <a:cubicBezTo>
                  <a:pt x="123" y="560"/>
                  <a:pt x="156" y="583"/>
                  <a:pt x="192" y="598"/>
                </a:cubicBezTo>
                <a:cubicBezTo>
                  <a:pt x="230" y="613"/>
                  <a:pt x="271" y="622"/>
                  <a:pt x="314" y="622"/>
                </a:cubicBezTo>
                <a:cubicBezTo>
                  <a:pt x="315" y="622"/>
                  <a:pt x="316" y="622"/>
                  <a:pt x="317" y="622"/>
                </a:cubicBezTo>
                <a:lnTo>
                  <a:pt x="317" y="628"/>
                </a:lnTo>
                <a:cubicBezTo>
                  <a:pt x="316" y="628"/>
                  <a:pt x="315" y="628"/>
                  <a:pt x="314" y="628"/>
                </a:cubicBezTo>
                <a:cubicBezTo>
                  <a:pt x="270" y="628"/>
                  <a:pt x="228" y="620"/>
                  <a:pt x="190" y="604"/>
                </a:cubicBezTo>
                <a:cubicBezTo>
                  <a:pt x="152" y="589"/>
                  <a:pt x="118" y="566"/>
                  <a:pt x="90" y="538"/>
                </a:cubicBezTo>
                <a:cubicBezTo>
                  <a:pt x="62" y="510"/>
                  <a:pt x="39" y="476"/>
                  <a:pt x="24" y="438"/>
                </a:cubicBezTo>
                <a:cubicBezTo>
                  <a:pt x="9" y="400"/>
                  <a:pt x="0" y="358"/>
                  <a:pt x="0" y="314"/>
                </a:cubicBezTo>
                <a:cubicBezTo>
                  <a:pt x="0" y="270"/>
                  <a:pt x="9" y="228"/>
                  <a:pt x="24" y="190"/>
                </a:cubicBezTo>
                <a:cubicBezTo>
                  <a:pt x="39" y="152"/>
                  <a:pt x="62" y="118"/>
                  <a:pt x="90" y="90"/>
                </a:cubicBezTo>
                <a:cubicBezTo>
                  <a:pt x="118" y="62"/>
                  <a:pt x="152" y="39"/>
                  <a:pt x="190" y="24"/>
                </a:cubicBezTo>
                <a:cubicBezTo>
                  <a:pt x="228" y="9"/>
                  <a:pt x="270" y="0"/>
                  <a:pt x="314" y="0"/>
                </a:cubicBezTo>
                <a:cubicBezTo>
                  <a:pt x="316" y="0"/>
                  <a:pt x="319" y="0"/>
                  <a:pt x="322" y="0"/>
                </a:cubicBezTo>
                <a:lnTo>
                  <a:pt x="320" y="0"/>
                </a:lnTo>
              </a:path>
            </a:pathLst>
          </a:cu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6"/>
          <p:cNvSpPr txBox="1"/>
          <p:nvPr/>
        </p:nvSpPr>
        <p:spPr>
          <a:xfrm>
            <a:off x="1933709" y="5033876"/>
            <a:ext cx="6225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600" u="none" cap="none" strike="noStrike"/>
              <a:t>I</a:t>
            </a:r>
            <a:r>
              <a:rPr lang="en" sz="600"/>
              <a:t>nterface B</a:t>
            </a:r>
            <a:endParaRPr sz="600" strike="noStrike"/>
          </a:p>
        </p:txBody>
      </p:sp>
      <p:sp>
        <p:nvSpPr>
          <p:cNvPr id="284" name="Google Shape;284;p16"/>
          <p:cNvSpPr/>
          <p:nvPr/>
        </p:nvSpPr>
        <p:spPr>
          <a:xfrm>
            <a:off x="2193764" y="4662338"/>
            <a:ext cx="97500" cy="97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5" name="Google Shape;285;p16"/>
          <p:cNvCxnSpPr/>
          <p:nvPr/>
        </p:nvCxnSpPr>
        <p:spPr>
          <a:xfrm>
            <a:off x="1920980" y="4710998"/>
            <a:ext cx="272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6" name="Google Shape;286;p16"/>
          <p:cNvSpPr txBox="1"/>
          <p:nvPr/>
        </p:nvSpPr>
        <p:spPr>
          <a:xfrm>
            <a:off x="1920985" y="4756967"/>
            <a:ext cx="601800" cy="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/>
              <a:t>I</a:t>
            </a:r>
            <a:r>
              <a:rPr lang="en" sz="600"/>
              <a:t>nterface A</a:t>
            </a:r>
            <a:endParaRPr sz="600" strike="noStrike"/>
          </a:p>
        </p:txBody>
      </p:sp>
      <p:sp>
        <p:nvSpPr>
          <p:cNvPr id="287" name="Google Shape;287;p16"/>
          <p:cNvSpPr/>
          <p:nvPr/>
        </p:nvSpPr>
        <p:spPr>
          <a:xfrm>
            <a:off x="3257964" y="4670738"/>
            <a:ext cx="1128900" cy="43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«component»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Componente B</a:t>
            </a:r>
            <a:endParaRPr sz="800">
              <a:solidFill>
                <a:srgbClr val="666666"/>
              </a:solidFill>
            </a:endParaRPr>
          </a:p>
        </p:txBody>
      </p:sp>
      <p:grpSp>
        <p:nvGrpSpPr>
          <p:cNvPr id="288" name="Google Shape;288;p16"/>
          <p:cNvGrpSpPr/>
          <p:nvPr/>
        </p:nvGrpSpPr>
        <p:grpSpPr>
          <a:xfrm>
            <a:off x="3045622" y="4942781"/>
            <a:ext cx="212401" cy="99702"/>
            <a:chOff x="4613040" y="5077440"/>
            <a:chExt cx="482400" cy="226440"/>
          </a:xfrm>
        </p:grpSpPr>
        <p:cxnSp>
          <p:nvCxnSpPr>
            <p:cNvPr id="289" name="Google Shape;289;p16"/>
            <p:cNvCxnSpPr/>
            <p:nvPr/>
          </p:nvCxnSpPr>
          <p:spPr>
            <a:xfrm rot="10800000">
              <a:off x="4745040" y="5190480"/>
              <a:ext cx="3504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0" name="Google Shape;290;p16"/>
            <p:cNvSpPr/>
            <p:nvPr/>
          </p:nvSpPr>
          <p:spPr>
            <a:xfrm>
              <a:off x="4613040" y="5077440"/>
              <a:ext cx="116280" cy="226440"/>
            </a:xfrm>
            <a:custGeom>
              <a:rect b="b" l="l" r="r" t="t"/>
              <a:pathLst>
                <a:path extrusionOk="0" h="629" w="323">
                  <a:moveTo>
                    <a:pt x="1" y="0"/>
                  </a:moveTo>
                  <a:cubicBezTo>
                    <a:pt x="2" y="0"/>
                    <a:pt x="2" y="0"/>
                    <a:pt x="3" y="1"/>
                  </a:cubicBezTo>
                  <a:cubicBezTo>
                    <a:pt x="3" y="1"/>
                    <a:pt x="4" y="1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lnTo>
                    <a:pt x="4" y="7"/>
                  </a:lnTo>
                  <a:cubicBezTo>
                    <a:pt x="5" y="7"/>
                    <a:pt x="6" y="7"/>
                    <a:pt x="7" y="7"/>
                  </a:cubicBezTo>
                  <a:cubicBezTo>
                    <a:pt x="50" y="7"/>
                    <a:pt x="92" y="15"/>
                    <a:pt x="129" y="30"/>
                  </a:cubicBezTo>
                  <a:cubicBezTo>
                    <a:pt x="166" y="45"/>
                    <a:pt x="199" y="68"/>
                    <a:pt x="226" y="95"/>
                  </a:cubicBezTo>
                  <a:cubicBezTo>
                    <a:pt x="254" y="123"/>
                    <a:pt x="276" y="156"/>
                    <a:pt x="291" y="192"/>
                  </a:cubicBezTo>
                  <a:cubicBezTo>
                    <a:pt x="306" y="230"/>
                    <a:pt x="314" y="271"/>
                    <a:pt x="314" y="314"/>
                  </a:cubicBezTo>
                  <a:cubicBezTo>
                    <a:pt x="314" y="357"/>
                    <a:pt x="306" y="398"/>
                    <a:pt x="291" y="436"/>
                  </a:cubicBezTo>
                  <a:cubicBezTo>
                    <a:pt x="276" y="473"/>
                    <a:pt x="254" y="506"/>
                    <a:pt x="226" y="533"/>
                  </a:cubicBezTo>
                  <a:cubicBezTo>
                    <a:pt x="199" y="560"/>
                    <a:pt x="166" y="583"/>
                    <a:pt x="129" y="598"/>
                  </a:cubicBezTo>
                  <a:cubicBezTo>
                    <a:pt x="92" y="613"/>
                    <a:pt x="50" y="622"/>
                    <a:pt x="7" y="622"/>
                  </a:cubicBezTo>
                  <a:cubicBezTo>
                    <a:pt x="6" y="622"/>
                    <a:pt x="5" y="622"/>
                    <a:pt x="4" y="622"/>
                  </a:cubicBezTo>
                  <a:lnTo>
                    <a:pt x="4" y="628"/>
                  </a:lnTo>
                  <a:cubicBezTo>
                    <a:pt x="5" y="628"/>
                    <a:pt x="6" y="628"/>
                    <a:pt x="7" y="628"/>
                  </a:cubicBezTo>
                  <a:cubicBezTo>
                    <a:pt x="51" y="628"/>
                    <a:pt x="94" y="620"/>
                    <a:pt x="132" y="604"/>
                  </a:cubicBezTo>
                  <a:cubicBezTo>
                    <a:pt x="169" y="589"/>
                    <a:pt x="203" y="566"/>
                    <a:pt x="231" y="538"/>
                  </a:cubicBezTo>
                  <a:cubicBezTo>
                    <a:pt x="259" y="510"/>
                    <a:pt x="282" y="476"/>
                    <a:pt x="297" y="438"/>
                  </a:cubicBezTo>
                  <a:cubicBezTo>
                    <a:pt x="313" y="400"/>
                    <a:pt x="322" y="358"/>
                    <a:pt x="322" y="314"/>
                  </a:cubicBezTo>
                  <a:cubicBezTo>
                    <a:pt x="322" y="270"/>
                    <a:pt x="313" y="228"/>
                    <a:pt x="297" y="190"/>
                  </a:cubicBezTo>
                  <a:cubicBezTo>
                    <a:pt x="282" y="152"/>
                    <a:pt x="259" y="118"/>
                    <a:pt x="231" y="90"/>
                  </a:cubicBezTo>
                  <a:cubicBezTo>
                    <a:pt x="203" y="62"/>
                    <a:pt x="169" y="39"/>
                    <a:pt x="132" y="24"/>
                  </a:cubicBezTo>
                  <a:cubicBezTo>
                    <a:pt x="94" y="9"/>
                    <a:pt x="51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16"/>
          <p:cNvSpPr txBox="1"/>
          <p:nvPr/>
        </p:nvSpPr>
        <p:spPr>
          <a:xfrm>
            <a:off x="2815416" y="5106568"/>
            <a:ext cx="6018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Interface C</a:t>
            </a:r>
            <a:endParaRPr sz="600" strike="noStrike"/>
          </a:p>
        </p:txBody>
      </p:sp>
      <p:grpSp>
        <p:nvGrpSpPr>
          <p:cNvPr id="292" name="Google Shape;292;p16"/>
          <p:cNvGrpSpPr/>
          <p:nvPr/>
        </p:nvGrpSpPr>
        <p:grpSpPr>
          <a:xfrm>
            <a:off x="2982721" y="4670781"/>
            <a:ext cx="275302" cy="97615"/>
            <a:chOff x="4470180" y="4459680"/>
            <a:chExt cx="625260" cy="221700"/>
          </a:xfrm>
        </p:grpSpPr>
        <p:sp>
          <p:nvSpPr>
            <p:cNvPr id="293" name="Google Shape;293;p16"/>
            <p:cNvSpPr/>
            <p:nvPr/>
          </p:nvSpPr>
          <p:spPr>
            <a:xfrm flipH="1">
              <a:off x="4470180" y="4459680"/>
              <a:ext cx="221700" cy="2217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4" name="Google Shape;294;p16"/>
            <p:cNvCxnSpPr/>
            <p:nvPr/>
          </p:nvCxnSpPr>
          <p:spPr>
            <a:xfrm rot="10800000">
              <a:off x="4691940" y="4570200"/>
              <a:ext cx="4035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95" name="Google Shape;295;p16"/>
          <p:cNvSpPr txBox="1"/>
          <p:nvPr/>
        </p:nvSpPr>
        <p:spPr>
          <a:xfrm>
            <a:off x="2629571" y="4761557"/>
            <a:ext cx="6018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Interface B</a:t>
            </a:r>
            <a:endParaRPr sz="600" strike="noStrike"/>
          </a:p>
        </p:txBody>
      </p:sp>
      <p:sp>
        <p:nvSpPr>
          <p:cNvPr id="296" name="Google Shape;296;p16"/>
          <p:cNvSpPr/>
          <p:nvPr/>
        </p:nvSpPr>
        <p:spPr>
          <a:xfrm>
            <a:off x="2228476" y="4738578"/>
            <a:ext cx="806156" cy="254084"/>
          </a:xfrm>
          <a:custGeom>
            <a:rect b="b" l="l" r="r" t="t"/>
            <a:pathLst>
              <a:path extrusionOk="0" h="1603" w="5086">
                <a:moveTo>
                  <a:pt x="0" y="1602"/>
                </a:moveTo>
                <a:lnTo>
                  <a:pt x="2196" y="1602"/>
                </a:lnTo>
                <a:lnTo>
                  <a:pt x="2196" y="0"/>
                </a:lnTo>
                <a:lnTo>
                  <a:pt x="5060" y="0"/>
                </a:lnTo>
                <a:lnTo>
                  <a:pt x="5085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sp>
      <p:sp>
        <p:nvSpPr>
          <p:cNvPr id="297" name="Google Shape;297;p16"/>
          <p:cNvSpPr/>
          <p:nvPr/>
        </p:nvSpPr>
        <p:spPr>
          <a:xfrm>
            <a:off x="3261616" y="5347863"/>
            <a:ext cx="1128900" cy="43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«component»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Componente C</a:t>
            </a:r>
            <a:endParaRPr sz="800">
              <a:solidFill>
                <a:srgbClr val="666666"/>
              </a:solidFill>
            </a:endParaRPr>
          </a:p>
        </p:txBody>
      </p:sp>
      <p:grpSp>
        <p:nvGrpSpPr>
          <p:cNvPr id="298" name="Google Shape;298;p16"/>
          <p:cNvGrpSpPr/>
          <p:nvPr/>
        </p:nvGrpSpPr>
        <p:grpSpPr>
          <a:xfrm>
            <a:off x="2986367" y="5347928"/>
            <a:ext cx="275302" cy="97615"/>
            <a:chOff x="4478460" y="5997600"/>
            <a:chExt cx="625260" cy="221700"/>
          </a:xfrm>
        </p:grpSpPr>
        <p:sp>
          <p:nvSpPr>
            <p:cNvPr id="299" name="Google Shape;299;p16"/>
            <p:cNvSpPr/>
            <p:nvPr/>
          </p:nvSpPr>
          <p:spPr>
            <a:xfrm flipH="1">
              <a:off x="4478460" y="5997600"/>
              <a:ext cx="221700" cy="2217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0" name="Google Shape;300;p16"/>
            <p:cNvCxnSpPr/>
            <p:nvPr/>
          </p:nvCxnSpPr>
          <p:spPr>
            <a:xfrm rot="10800000">
              <a:off x="4700220" y="6108120"/>
              <a:ext cx="4035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01" name="Google Shape;301;p16"/>
          <p:cNvSpPr txBox="1"/>
          <p:nvPr/>
        </p:nvSpPr>
        <p:spPr>
          <a:xfrm>
            <a:off x="2696373" y="5481013"/>
            <a:ext cx="573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Interface C</a:t>
            </a:r>
            <a:endParaRPr sz="600" strike="noStrike"/>
          </a:p>
        </p:txBody>
      </p:sp>
      <p:sp>
        <p:nvSpPr>
          <p:cNvPr id="302" name="Google Shape;302;p16"/>
          <p:cNvSpPr/>
          <p:nvPr/>
        </p:nvSpPr>
        <p:spPr>
          <a:xfrm>
            <a:off x="2795918" y="4992502"/>
            <a:ext cx="250279" cy="411796"/>
          </a:xfrm>
          <a:custGeom>
            <a:rect b="b" l="l" r="r" t="t"/>
            <a:pathLst>
              <a:path extrusionOk="0" h="2598" w="1579">
                <a:moveTo>
                  <a:pt x="1335" y="0"/>
                </a:moveTo>
                <a:lnTo>
                  <a:pt x="0" y="0"/>
                </a:lnTo>
                <a:lnTo>
                  <a:pt x="0" y="2597"/>
                </a:lnTo>
                <a:lnTo>
                  <a:pt x="1578" y="2597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sp>
      <p:sp>
        <p:nvSpPr>
          <p:cNvPr id="303" name="Google Shape;303;p16"/>
          <p:cNvSpPr txBox="1"/>
          <p:nvPr/>
        </p:nvSpPr>
        <p:spPr>
          <a:xfrm>
            <a:off x="1085850" y="3829050"/>
            <a:ext cx="1470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Controller</a:t>
            </a:r>
            <a:endParaRPr b="1" sz="2000"/>
          </a:p>
        </p:txBody>
      </p:sp>
      <p:sp>
        <p:nvSpPr>
          <p:cNvPr id="304" name="Google Shape;304;p16"/>
          <p:cNvSpPr txBox="1"/>
          <p:nvPr/>
        </p:nvSpPr>
        <p:spPr>
          <a:xfrm>
            <a:off x="3390900" y="3852850"/>
            <a:ext cx="962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View</a:t>
            </a:r>
            <a:endParaRPr b="1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/>
          <p:nvPr/>
        </p:nvSpPr>
        <p:spPr>
          <a:xfrm>
            <a:off x="2986725" y="4324350"/>
            <a:ext cx="2115300" cy="46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7"/>
          <p:cNvSpPr/>
          <p:nvPr/>
        </p:nvSpPr>
        <p:spPr>
          <a:xfrm>
            <a:off x="514350" y="4324350"/>
            <a:ext cx="2115300" cy="46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7"/>
          <p:cNvSpPr txBox="1"/>
          <p:nvPr>
            <p:ph type="title"/>
          </p:nvPr>
        </p:nvSpPr>
        <p:spPr>
          <a:xfrm>
            <a:off x="2789325" y="137100"/>
            <a:ext cx="25101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Tarefa 3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Componentes Técnicos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Separe os componentes do Model daqueles definidos no Controller</a:t>
            </a:r>
            <a:endParaRPr sz="2200"/>
          </a:p>
        </p:txBody>
      </p:sp>
      <p:sp>
        <p:nvSpPr>
          <p:cNvPr id="312" name="Google Shape;312;p17"/>
          <p:cNvSpPr/>
          <p:nvPr/>
        </p:nvSpPr>
        <p:spPr>
          <a:xfrm>
            <a:off x="933938" y="4662338"/>
            <a:ext cx="987300" cy="43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666666"/>
                </a:solidFill>
              </a:rPr>
              <a:t>«component»</a:t>
            </a:r>
            <a:endParaRPr i="0" sz="80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0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Componente A</a:t>
            </a:r>
            <a:endParaRPr i="0" sz="1000" u="none" cap="none" strike="noStrike"/>
          </a:p>
        </p:txBody>
      </p:sp>
      <p:cxnSp>
        <p:nvCxnSpPr>
          <p:cNvPr id="313" name="Google Shape;313;p17"/>
          <p:cNvCxnSpPr/>
          <p:nvPr/>
        </p:nvCxnSpPr>
        <p:spPr>
          <a:xfrm>
            <a:off x="1920980" y="4984102"/>
            <a:ext cx="24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4" name="Google Shape;314;p17"/>
          <p:cNvSpPr/>
          <p:nvPr/>
        </p:nvSpPr>
        <p:spPr>
          <a:xfrm>
            <a:off x="2177438" y="4934331"/>
            <a:ext cx="51197" cy="99700"/>
          </a:xfrm>
          <a:custGeom>
            <a:rect b="b" l="l" r="r" t="t"/>
            <a:pathLst>
              <a:path extrusionOk="0" h="629" w="323">
                <a:moveTo>
                  <a:pt x="320" y="0"/>
                </a:moveTo>
                <a:lnTo>
                  <a:pt x="319" y="1"/>
                </a:lnTo>
                <a:cubicBezTo>
                  <a:pt x="319" y="1"/>
                  <a:pt x="318" y="1"/>
                  <a:pt x="318" y="2"/>
                </a:cubicBezTo>
                <a:cubicBezTo>
                  <a:pt x="317" y="3"/>
                  <a:pt x="317" y="3"/>
                  <a:pt x="317" y="4"/>
                </a:cubicBezTo>
                <a:lnTo>
                  <a:pt x="317" y="7"/>
                </a:lnTo>
                <a:cubicBezTo>
                  <a:pt x="316" y="7"/>
                  <a:pt x="315" y="7"/>
                  <a:pt x="314" y="7"/>
                </a:cubicBezTo>
                <a:cubicBezTo>
                  <a:pt x="271" y="7"/>
                  <a:pt x="230" y="15"/>
                  <a:pt x="192" y="30"/>
                </a:cubicBezTo>
                <a:cubicBezTo>
                  <a:pt x="156" y="45"/>
                  <a:pt x="123" y="68"/>
                  <a:pt x="95" y="95"/>
                </a:cubicBezTo>
                <a:cubicBezTo>
                  <a:pt x="68" y="123"/>
                  <a:pt x="45" y="156"/>
                  <a:pt x="30" y="192"/>
                </a:cubicBezTo>
                <a:cubicBezTo>
                  <a:pt x="15" y="230"/>
                  <a:pt x="7" y="271"/>
                  <a:pt x="7" y="314"/>
                </a:cubicBezTo>
                <a:cubicBezTo>
                  <a:pt x="7" y="357"/>
                  <a:pt x="15" y="398"/>
                  <a:pt x="30" y="436"/>
                </a:cubicBezTo>
                <a:cubicBezTo>
                  <a:pt x="45" y="473"/>
                  <a:pt x="68" y="506"/>
                  <a:pt x="95" y="533"/>
                </a:cubicBezTo>
                <a:cubicBezTo>
                  <a:pt x="123" y="560"/>
                  <a:pt x="156" y="583"/>
                  <a:pt x="192" y="598"/>
                </a:cubicBezTo>
                <a:cubicBezTo>
                  <a:pt x="230" y="613"/>
                  <a:pt x="271" y="622"/>
                  <a:pt x="314" y="622"/>
                </a:cubicBezTo>
                <a:cubicBezTo>
                  <a:pt x="315" y="622"/>
                  <a:pt x="316" y="622"/>
                  <a:pt x="317" y="622"/>
                </a:cubicBezTo>
                <a:lnTo>
                  <a:pt x="317" y="628"/>
                </a:lnTo>
                <a:cubicBezTo>
                  <a:pt x="316" y="628"/>
                  <a:pt x="315" y="628"/>
                  <a:pt x="314" y="628"/>
                </a:cubicBezTo>
                <a:cubicBezTo>
                  <a:pt x="270" y="628"/>
                  <a:pt x="228" y="620"/>
                  <a:pt x="190" y="604"/>
                </a:cubicBezTo>
                <a:cubicBezTo>
                  <a:pt x="152" y="589"/>
                  <a:pt x="118" y="566"/>
                  <a:pt x="90" y="538"/>
                </a:cubicBezTo>
                <a:cubicBezTo>
                  <a:pt x="62" y="510"/>
                  <a:pt x="39" y="476"/>
                  <a:pt x="24" y="438"/>
                </a:cubicBezTo>
                <a:cubicBezTo>
                  <a:pt x="9" y="400"/>
                  <a:pt x="0" y="358"/>
                  <a:pt x="0" y="314"/>
                </a:cubicBezTo>
                <a:cubicBezTo>
                  <a:pt x="0" y="270"/>
                  <a:pt x="9" y="228"/>
                  <a:pt x="24" y="190"/>
                </a:cubicBezTo>
                <a:cubicBezTo>
                  <a:pt x="39" y="152"/>
                  <a:pt x="62" y="118"/>
                  <a:pt x="90" y="90"/>
                </a:cubicBezTo>
                <a:cubicBezTo>
                  <a:pt x="118" y="62"/>
                  <a:pt x="152" y="39"/>
                  <a:pt x="190" y="24"/>
                </a:cubicBezTo>
                <a:cubicBezTo>
                  <a:pt x="228" y="9"/>
                  <a:pt x="270" y="0"/>
                  <a:pt x="314" y="0"/>
                </a:cubicBezTo>
                <a:cubicBezTo>
                  <a:pt x="316" y="0"/>
                  <a:pt x="319" y="0"/>
                  <a:pt x="322" y="0"/>
                </a:cubicBezTo>
                <a:lnTo>
                  <a:pt x="320" y="0"/>
                </a:lnTo>
              </a:path>
            </a:pathLst>
          </a:cu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7"/>
          <p:cNvSpPr txBox="1"/>
          <p:nvPr/>
        </p:nvSpPr>
        <p:spPr>
          <a:xfrm>
            <a:off x="1933709" y="5033876"/>
            <a:ext cx="6225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600" u="none" cap="none" strike="noStrike"/>
              <a:t>I</a:t>
            </a:r>
            <a:r>
              <a:rPr lang="en" sz="600"/>
              <a:t>nterface B</a:t>
            </a:r>
            <a:endParaRPr sz="600" strike="noStrike"/>
          </a:p>
        </p:txBody>
      </p:sp>
      <p:sp>
        <p:nvSpPr>
          <p:cNvPr id="316" name="Google Shape;316;p17"/>
          <p:cNvSpPr/>
          <p:nvPr/>
        </p:nvSpPr>
        <p:spPr>
          <a:xfrm>
            <a:off x="2193764" y="4662338"/>
            <a:ext cx="97500" cy="97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7" name="Google Shape;317;p17"/>
          <p:cNvCxnSpPr/>
          <p:nvPr/>
        </p:nvCxnSpPr>
        <p:spPr>
          <a:xfrm>
            <a:off x="1920980" y="4710998"/>
            <a:ext cx="272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8" name="Google Shape;318;p17"/>
          <p:cNvSpPr txBox="1"/>
          <p:nvPr/>
        </p:nvSpPr>
        <p:spPr>
          <a:xfrm>
            <a:off x="1920985" y="4756967"/>
            <a:ext cx="601800" cy="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/>
              <a:t>I</a:t>
            </a:r>
            <a:r>
              <a:rPr lang="en" sz="600"/>
              <a:t>nterface A</a:t>
            </a:r>
            <a:endParaRPr sz="600" strike="noStrike"/>
          </a:p>
        </p:txBody>
      </p:sp>
      <p:sp>
        <p:nvSpPr>
          <p:cNvPr id="319" name="Google Shape;319;p17"/>
          <p:cNvSpPr/>
          <p:nvPr/>
        </p:nvSpPr>
        <p:spPr>
          <a:xfrm>
            <a:off x="3257964" y="4670738"/>
            <a:ext cx="1128900" cy="43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«component»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Componente B</a:t>
            </a:r>
            <a:endParaRPr sz="800">
              <a:solidFill>
                <a:srgbClr val="666666"/>
              </a:solidFill>
            </a:endParaRPr>
          </a:p>
        </p:txBody>
      </p:sp>
      <p:grpSp>
        <p:nvGrpSpPr>
          <p:cNvPr id="320" name="Google Shape;320;p17"/>
          <p:cNvGrpSpPr/>
          <p:nvPr/>
        </p:nvGrpSpPr>
        <p:grpSpPr>
          <a:xfrm>
            <a:off x="3045622" y="4942781"/>
            <a:ext cx="212401" cy="99702"/>
            <a:chOff x="4613040" y="5077440"/>
            <a:chExt cx="482400" cy="226440"/>
          </a:xfrm>
        </p:grpSpPr>
        <p:cxnSp>
          <p:nvCxnSpPr>
            <p:cNvPr id="321" name="Google Shape;321;p17"/>
            <p:cNvCxnSpPr/>
            <p:nvPr/>
          </p:nvCxnSpPr>
          <p:spPr>
            <a:xfrm rot="10800000">
              <a:off x="4745040" y="5190480"/>
              <a:ext cx="3504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2" name="Google Shape;322;p17"/>
            <p:cNvSpPr/>
            <p:nvPr/>
          </p:nvSpPr>
          <p:spPr>
            <a:xfrm>
              <a:off x="4613040" y="5077440"/>
              <a:ext cx="116280" cy="226440"/>
            </a:xfrm>
            <a:custGeom>
              <a:rect b="b" l="l" r="r" t="t"/>
              <a:pathLst>
                <a:path extrusionOk="0" h="629" w="323">
                  <a:moveTo>
                    <a:pt x="1" y="0"/>
                  </a:moveTo>
                  <a:cubicBezTo>
                    <a:pt x="2" y="0"/>
                    <a:pt x="2" y="0"/>
                    <a:pt x="3" y="1"/>
                  </a:cubicBezTo>
                  <a:cubicBezTo>
                    <a:pt x="3" y="1"/>
                    <a:pt x="4" y="1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lnTo>
                    <a:pt x="4" y="7"/>
                  </a:lnTo>
                  <a:cubicBezTo>
                    <a:pt x="5" y="7"/>
                    <a:pt x="6" y="7"/>
                    <a:pt x="7" y="7"/>
                  </a:cubicBezTo>
                  <a:cubicBezTo>
                    <a:pt x="50" y="7"/>
                    <a:pt x="92" y="15"/>
                    <a:pt x="129" y="30"/>
                  </a:cubicBezTo>
                  <a:cubicBezTo>
                    <a:pt x="166" y="45"/>
                    <a:pt x="199" y="68"/>
                    <a:pt x="226" y="95"/>
                  </a:cubicBezTo>
                  <a:cubicBezTo>
                    <a:pt x="254" y="123"/>
                    <a:pt x="276" y="156"/>
                    <a:pt x="291" y="192"/>
                  </a:cubicBezTo>
                  <a:cubicBezTo>
                    <a:pt x="306" y="230"/>
                    <a:pt x="314" y="271"/>
                    <a:pt x="314" y="314"/>
                  </a:cubicBezTo>
                  <a:cubicBezTo>
                    <a:pt x="314" y="357"/>
                    <a:pt x="306" y="398"/>
                    <a:pt x="291" y="436"/>
                  </a:cubicBezTo>
                  <a:cubicBezTo>
                    <a:pt x="276" y="473"/>
                    <a:pt x="254" y="506"/>
                    <a:pt x="226" y="533"/>
                  </a:cubicBezTo>
                  <a:cubicBezTo>
                    <a:pt x="199" y="560"/>
                    <a:pt x="166" y="583"/>
                    <a:pt x="129" y="598"/>
                  </a:cubicBezTo>
                  <a:cubicBezTo>
                    <a:pt x="92" y="613"/>
                    <a:pt x="50" y="622"/>
                    <a:pt x="7" y="622"/>
                  </a:cubicBezTo>
                  <a:cubicBezTo>
                    <a:pt x="6" y="622"/>
                    <a:pt x="5" y="622"/>
                    <a:pt x="4" y="622"/>
                  </a:cubicBezTo>
                  <a:lnTo>
                    <a:pt x="4" y="628"/>
                  </a:lnTo>
                  <a:cubicBezTo>
                    <a:pt x="5" y="628"/>
                    <a:pt x="6" y="628"/>
                    <a:pt x="7" y="628"/>
                  </a:cubicBezTo>
                  <a:cubicBezTo>
                    <a:pt x="51" y="628"/>
                    <a:pt x="94" y="620"/>
                    <a:pt x="132" y="604"/>
                  </a:cubicBezTo>
                  <a:cubicBezTo>
                    <a:pt x="169" y="589"/>
                    <a:pt x="203" y="566"/>
                    <a:pt x="231" y="538"/>
                  </a:cubicBezTo>
                  <a:cubicBezTo>
                    <a:pt x="259" y="510"/>
                    <a:pt x="282" y="476"/>
                    <a:pt x="297" y="438"/>
                  </a:cubicBezTo>
                  <a:cubicBezTo>
                    <a:pt x="313" y="400"/>
                    <a:pt x="322" y="358"/>
                    <a:pt x="322" y="314"/>
                  </a:cubicBezTo>
                  <a:cubicBezTo>
                    <a:pt x="322" y="270"/>
                    <a:pt x="313" y="228"/>
                    <a:pt x="297" y="190"/>
                  </a:cubicBezTo>
                  <a:cubicBezTo>
                    <a:pt x="282" y="152"/>
                    <a:pt x="259" y="118"/>
                    <a:pt x="231" y="90"/>
                  </a:cubicBezTo>
                  <a:cubicBezTo>
                    <a:pt x="203" y="62"/>
                    <a:pt x="169" y="39"/>
                    <a:pt x="132" y="24"/>
                  </a:cubicBezTo>
                  <a:cubicBezTo>
                    <a:pt x="94" y="9"/>
                    <a:pt x="51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Google Shape;323;p17"/>
          <p:cNvSpPr txBox="1"/>
          <p:nvPr/>
        </p:nvSpPr>
        <p:spPr>
          <a:xfrm>
            <a:off x="2815416" y="5106568"/>
            <a:ext cx="6018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Interface C</a:t>
            </a:r>
            <a:endParaRPr sz="600" strike="noStrike"/>
          </a:p>
        </p:txBody>
      </p:sp>
      <p:grpSp>
        <p:nvGrpSpPr>
          <p:cNvPr id="324" name="Google Shape;324;p17"/>
          <p:cNvGrpSpPr/>
          <p:nvPr/>
        </p:nvGrpSpPr>
        <p:grpSpPr>
          <a:xfrm>
            <a:off x="2982721" y="4670781"/>
            <a:ext cx="275302" cy="97615"/>
            <a:chOff x="4470180" y="4459680"/>
            <a:chExt cx="625260" cy="221700"/>
          </a:xfrm>
        </p:grpSpPr>
        <p:sp>
          <p:nvSpPr>
            <p:cNvPr id="325" name="Google Shape;325;p17"/>
            <p:cNvSpPr/>
            <p:nvPr/>
          </p:nvSpPr>
          <p:spPr>
            <a:xfrm flipH="1">
              <a:off x="4470180" y="4459680"/>
              <a:ext cx="221700" cy="2217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6" name="Google Shape;326;p17"/>
            <p:cNvCxnSpPr/>
            <p:nvPr/>
          </p:nvCxnSpPr>
          <p:spPr>
            <a:xfrm rot="10800000">
              <a:off x="4691940" y="4570200"/>
              <a:ext cx="4035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27" name="Google Shape;327;p17"/>
          <p:cNvSpPr txBox="1"/>
          <p:nvPr/>
        </p:nvSpPr>
        <p:spPr>
          <a:xfrm>
            <a:off x="2629571" y="4761557"/>
            <a:ext cx="6018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Interface B</a:t>
            </a:r>
            <a:endParaRPr sz="600" strike="noStrike"/>
          </a:p>
        </p:txBody>
      </p:sp>
      <p:sp>
        <p:nvSpPr>
          <p:cNvPr id="328" name="Google Shape;328;p17"/>
          <p:cNvSpPr/>
          <p:nvPr/>
        </p:nvSpPr>
        <p:spPr>
          <a:xfrm>
            <a:off x="2228476" y="4738578"/>
            <a:ext cx="806156" cy="254084"/>
          </a:xfrm>
          <a:custGeom>
            <a:rect b="b" l="l" r="r" t="t"/>
            <a:pathLst>
              <a:path extrusionOk="0" h="1603" w="5086">
                <a:moveTo>
                  <a:pt x="0" y="1602"/>
                </a:moveTo>
                <a:lnTo>
                  <a:pt x="2196" y="1602"/>
                </a:lnTo>
                <a:lnTo>
                  <a:pt x="2196" y="0"/>
                </a:lnTo>
                <a:lnTo>
                  <a:pt x="5060" y="0"/>
                </a:lnTo>
                <a:lnTo>
                  <a:pt x="5085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sp>
      <p:sp>
        <p:nvSpPr>
          <p:cNvPr id="329" name="Google Shape;329;p17"/>
          <p:cNvSpPr/>
          <p:nvPr/>
        </p:nvSpPr>
        <p:spPr>
          <a:xfrm>
            <a:off x="3261616" y="5347863"/>
            <a:ext cx="1128900" cy="43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«component»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Componente C</a:t>
            </a:r>
            <a:endParaRPr sz="800">
              <a:solidFill>
                <a:srgbClr val="666666"/>
              </a:solidFill>
            </a:endParaRPr>
          </a:p>
        </p:txBody>
      </p:sp>
      <p:grpSp>
        <p:nvGrpSpPr>
          <p:cNvPr id="330" name="Google Shape;330;p17"/>
          <p:cNvGrpSpPr/>
          <p:nvPr/>
        </p:nvGrpSpPr>
        <p:grpSpPr>
          <a:xfrm>
            <a:off x="2986367" y="5347928"/>
            <a:ext cx="275302" cy="97615"/>
            <a:chOff x="4478460" y="5997600"/>
            <a:chExt cx="625260" cy="221700"/>
          </a:xfrm>
        </p:grpSpPr>
        <p:sp>
          <p:nvSpPr>
            <p:cNvPr id="331" name="Google Shape;331;p17"/>
            <p:cNvSpPr/>
            <p:nvPr/>
          </p:nvSpPr>
          <p:spPr>
            <a:xfrm flipH="1">
              <a:off x="4478460" y="5997600"/>
              <a:ext cx="221700" cy="2217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2" name="Google Shape;332;p17"/>
            <p:cNvCxnSpPr/>
            <p:nvPr/>
          </p:nvCxnSpPr>
          <p:spPr>
            <a:xfrm rot="10800000">
              <a:off x="4700220" y="6108120"/>
              <a:ext cx="4035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33" name="Google Shape;333;p17"/>
          <p:cNvSpPr txBox="1"/>
          <p:nvPr/>
        </p:nvSpPr>
        <p:spPr>
          <a:xfrm>
            <a:off x="2696373" y="5481013"/>
            <a:ext cx="573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Interface C</a:t>
            </a:r>
            <a:endParaRPr sz="600" strike="noStrike"/>
          </a:p>
        </p:txBody>
      </p:sp>
      <p:sp>
        <p:nvSpPr>
          <p:cNvPr id="334" name="Google Shape;334;p17"/>
          <p:cNvSpPr/>
          <p:nvPr/>
        </p:nvSpPr>
        <p:spPr>
          <a:xfrm>
            <a:off x="2795918" y="4992502"/>
            <a:ext cx="250279" cy="411796"/>
          </a:xfrm>
          <a:custGeom>
            <a:rect b="b" l="l" r="r" t="t"/>
            <a:pathLst>
              <a:path extrusionOk="0" h="2598" w="1579">
                <a:moveTo>
                  <a:pt x="1335" y="0"/>
                </a:moveTo>
                <a:lnTo>
                  <a:pt x="0" y="0"/>
                </a:lnTo>
                <a:lnTo>
                  <a:pt x="0" y="2597"/>
                </a:lnTo>
                <a:lnTo>
                  <a:pt x="1578" y="2597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sp>
      <p:sp>
        <p:nvSpPr>
          <p:cNvPr id="335" name="Google Shape;335;p17"/>
          <p:cNvSpPr txBox="1"/>
          <p:nvPr/>
        </p:nvSpPr>
        <p:spPr>
          <a:xfrm>
            <a:off x="1085850" y="3829050"/>
            <a:ext cx="1470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Model</a:t>
            </a:r>
            <a:endParaRPr b="1" sz="2000"/>
          </a:p>
        </p:txBody>
      </p:sp>
      <p:sp>
        <p:nvSpPr>
          <p:cNvPr id="336" name="Google Shape;336;p17"/>
          <p:cNvSpPr txBox="1"/>
          <p:nvPr/>
        </p:nvSpPr>
        <p:spPr>
          <a:xfrm>
            <a:off x="3390900" y="3852850"/>
            <a:ext cx="1600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Controller</a:t>
            </a:r>
            <a:endParaRPr b="1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