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9" r:id="rId3"/>
    <p:sldId id="260" r:id="rId4"/>
    <p:sldId id="256" r:id="rId5"/>
  </p:sldIdLst>
  <p:sldSz cx="5486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14" y="114"/>
      </p:cViewPr>
      <p:guideLst>
        <p:guide orient="horz" pos="28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00625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59738e3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59738e3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159738e3c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159738e3c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159738e3c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159738e3c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59738e3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59738e3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7025" y="1323689"/>
            <a:ext cx="51123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7020" y="5038444"/>
            <a:ext cx="51123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87020" y="1966444"/>
            <a:ext cx="51123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87020" y="5603956"/>
            <a:ext cx="51123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020" y="3823733"/>
            <a:ext cx="5112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24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899440" y="2048844"/>
            <a:ext cx="24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87020" y="987733"/>
            <a:ext cx="16848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87020" y="2470400"/>
            <a:ext cx="16848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94150" y="800267"/>
            <a:ext cx="38208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222"/>
            <a:ext cx="2743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9300" y="2192311"/>
            <a:ext cx="24270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9300" y="4983244"/>
            <a:ext cx="24270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963700" y="1287244"/>
            <a:ext cx="23022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87020" y="7521022"/>
            <a:ext cx="35994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A58A38-5079-4CDF-A866-79F867FE6665}"/>
              </a:ext>
            </a:extLst>
          </p:cNvPr>
          <p:cNvSpPr/>
          <p:nvPr/>
        </p:nvSpPr>
        <p:spPr>
          <a:xfrm>
            <a:off x="2197136" y="4334978"/>
            <a:ext cx="932343" cy="44205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663AD-6E20-4FC9-BFA6-0E1D76EE8C1F}"/>
              </a:ext>
            </a:extLst>
          </p:cNvPr>
          <p:cNvSpPr/>
          <p:nvPr/>
        </p:nvSpPr>
        <p:spPr>
          <a:xfrm>
            <a:off x="2302686" y="7052126"/>
            <a:ext cx="719941" cy="538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EDC5B-994B-4303-9A01-20A9736201A5}"/>
              </a:ext>
            </a:extLst>
          </p:cNvPr>
          <p:cNvSpPr/>
          <p:nvPr/>
        </p:nvSpPr>
        <p:spPr>
          <a:xfrm>
            <a:off x="840981" y="2737488"/>
            <a:ext cx="2092805" cy="15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9E7B9-37FA-46A7-A5D6-AD44636C3A8E}"/>
              </a:ext>
            </a:extLst>
          </p:cNvPr>
          <p:cNvSpPr/>
          <p:nvPr/>
        </p:nvSpPr>
        <p:spPr>
          <a:xfrm>
            <a:off x="840981" y="269765"/>
            <a:ext cx="2611731" cy="2425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Google Shape;198;p15"/>
          <p:cNvSpPr/>
          <p:nvPr/>
        </p:nvSpPr>
        <p:spPr>
          <a:xfrm>
            <a:off x="1150011" y="1910827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 de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Listagem</a:t>
            </a:r>
            <a:endParaRPr sz="500"/>
          </a:p>
        </p:txBody>
      </p:sp>
      <p:sp>
        <p:nvSpPr>
          <p:cNvPr id="199" name="Google Shape;199;p15"/>
          <p:cNvSpPr/>
          <p:nvPr/>
        </p:nvSpPr>
        <p:spPr>
          <a:xfrm>
            <a:off x="2197136" y="1924302"/>
            <a:ext cx="5106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0" name="Google Shape;200;p15"/>
          <p:cNvSpPr/>
          <p:nvPr/>
        </p:nvSpPr>
        <p:spPr>
          <a:xfrm>
            <a:off x="1793781" y="1368655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15"/>
          <p:cNvCxnSpPr>
            <a:endCxn id="200" idx="0"/>
          </p:cNvCxnSpPr>
          <p:nvPr/>
        </p:nvCxnSpPr>
        <p:spPr>
          <a:xfrm>
            <a:off x="1894552" y="112685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5"/>
          <p:cNvSpPr/>
          <p:nvPr/>
        </p:nvSpPr>
        <p:spPr>
          <a:xfrm>
            <a:off x="1412409" y="1509827"/>
            <a:ext cx="379139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3" name="Google Shape;203;p15"/>
          <p:cNvSpPr/>
          <p:nvPr/>
        </p:nvSpPr>
        <p:spPr>
          <a:xfrm>
            <a:off x="1995434" y="1507577"/>
            <a:ext cx="440083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04" name="Google Shape;204;p15"/>
          <p:cNvCxnSpPr/>
          <p:nvPr/>
        </p:nvCxnSpPr>
        <p:spPr>
          <a:xfrm>
            <a:off x="1902727" y="2574112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5"/>
          <p:cNvSpPr txBox="1"/>
          <p:nvPr/>
        </p:nvSpPr>
        <p:spPr>
          <a:xfrm>
            <a:off x="1453974" y="1588315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</a:t>
            </a:r>
            <a:endParaRPr sz="500"/>
          </a:p>
        </p:txBody>
      </p:sp>
      <p:sp>
        <p:nvSpPr>
          <p:cNvPr id="206" name="Google Shape;206;p15"/>
          <p:cNvSpPr txBox="1"/>
          <p:nvPr/>
        </p:nvSpPr>
        <p:spPr>
          <a:xfrm>
            <a:off x="1869986" y="1588102"/>
            <a:ext cx="633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07" name="Google Shape;207;p15"/>
          <p:cNvSpPr txBox="1"/>
          <p:nvPr/>
        </p:nvSpPr>
        <p:spPr>
          <a:xfrm>
            <a:off x="2423186" y="1592002"/>
            <a:ext cx="51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8" name="Google Shape;208;p15"/>
          <p:cNvSpPr/>
          <p:nvPr/>
        </p:nvSpPr>
        <p:spPr>
          <a:xfrm>
            <a:off x="1673560" y="946927"/>
            <a:ext cx="4602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Produtos</a:t>
            </a:r>
            <a:endParaRPr sz="500"/>
          </a:p>
        </p:txBody>
      </p:sp>
      <p:cxnSp>
        <p:nvCxnSpPr>
          <p:cNvPr id="209" name="Google Shape;209;p15"/>
          <p:cNvCxnSpPr>
            <a:stCxn id="210" idx="2"/>
          </p:cNvCxnSpPr>
          <p:nvPr/>
        </p:nvCxnSpPr>
        <p:spPr>
          <a:xfrm rot="10800000">
            <a:off x="1894712" y="152854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0" name="Google Shape;210;p15"/>
          <p:cNvSpPr/>
          <p:nvPr/>
        </p:nvSpPr>
        <p:spPr>
          <a:xfrm rot="10800000" flipH="1">
            <a:off x="1793641" y="419554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15"/>
          <p:cNvCxnSpPr>
            <a:endCxn id="210" idx="0"/>
          </p:cNvCxnSpPr>
          <p:nvPr/>
        </p:nvCxnSpPr>
        <p:spPr>
          <a:xfrm rot="10800000" flipH="1">
            <a:off x="1894412" y="69508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2" name="Google Shape;212;p15"/>
          <p:cNvSpPr/>
          <p:nvPr/>
        </p:nvSpPr>
        <p:spPr>
          <a:xfrm>
            <a:off x="1998211" y="646553"/>
            <a:ext cx="923925" cy="1381175"/>
          </a:xfrm>
          <a:custGeom>
            <a:avLst/>
            <a:gdLst/>
            <a:ahLst/>
            <a:cxnLst/>
            <a:rect l="l" t="t" r="r" b="b"/>
            <a:pathLst>
              <a:path w="36957" h="57531" extrusionOk="0">
                <a:moveTo>
                  <a:pt x="28956" y="57531"/>
                </a:moveTo>
                <a:lnTo>
                  <a:pt x="36957" y="57531"/>
                </a:lnTo>
                <a:lnTo>
                  <a:pt x="3695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3" name="Google Shape;213;p15"/>
          <p:cNvSpPr/>
          <p:nvPr/>
        </p:nvSpPr>
        <p:spPr>
          <a:xfrm>
            <a:off x="964736" y="537027"/>
            <a:ext cx="828675" cy="1524000"/>
          </a:xfrm>
          <a:custGeom>
            <a:avLst/>
            <a:gdLst/>
            <a:ahLst/>
            <a:cxnLst/>
            <a:rect l="l" t="t" r="r" b="b"/>
            <a:pathLst>
              <a:path w="33147" h="60960" extrusionOk="0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" name="Google Shape;214;p15"/>
          <p:cNvSpPr/>
          <p:nvPr/>
        </p:nvSpPr>
        <p:spPr>
          <a:xfrm>
            <a:off x="1797581" y="3266730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15"/>
          <p:cNvCxnSpPr>
            <a:endCxn id="214" idx="0"/>
          </p:cNvCxnSpPr>
          <p:nvPr/>
        </p:nvCxnSpPr>
        <p:spPr>
          <a:xfrm>
            <a:off x="1898352" y="302493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15"/>
          <p:cNvSpPr/>
          <p:nvPr/>
        </p:nvSpPr>
        <p:spPr>
          <a:xfrm>
            <a:off x="1673561" y="2854227"/>
            <a:ext cx="4299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17" name="Google Shape;217;p15"/>
          <p:cNvSpPr/>
          <p:nvPr/>
        </p:nvSpPr>
        <p:spPr>
          <a:xfrm>
            <a:off x="2022011" y="537027"/>
            <a:ext cx="1057300" cy="2871950"/>
          </a:xfrm>
          <a:custGeom>
            <a:avLst/>
            <a:gdLst/>
            <a:ahLst/>
            <a:cxnLst/>
            <a:rect l="l" t="t" r="r" b="b"/>
            <a:pathLst>
              <a:path w="42292" h="114878" extrusionOk="0">
                <a:moveTo>
                  <a:pt x="696" y="114878"/>
                </a:moveTo>
                <a:lnTo>
                  <a:pt x="42292" y="114878"/>
                </a:lnTo>
                <a:lnTo>
                  <a:pt x="42292" y="0"/>
                </a:lnTo>
                <a:lnTo>
                  <a:pt x="0" y="57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" name="Google Shape;218;p15"/>
          <p:cNvSpPr txBox="1"/>
          <p:nvPr/>
        </p:nvSpPr>
        <p:spPr>
          <a:xfrm>
            <a:off x="2003811" y="3157577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19" name="Google Shape;219;p15"/>
          <p:cNvSpPr txBox="1"/>
          <p:nvPr/>
        </p:nvSpPr>
        <p:spPr>
          <a:xfrm>
            <a:off x="1931486" y="3476440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comprar</a:t>
            </a:r>
            <a:endParaRPr sz="500"/>
          </a:p>
        </p:txBody>
      </p:sp>
      <p:sp>
        <p:nvSpPr>
          <p:cNvPr id="220" name="Google Shape;220;p15"/>
          <p:cNvSpPr/>
          <p:nvPr/>
        </p:nvSpPr>
        <p:spPr>
          <a:xfrm rot="10800000" flipH="1">
            <a:off x="1801666" y="237481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5"/>
          <p:cNvCxnSpPr>
            <a:endCxn id="220" idx="2"/>
          </p:cNvCxnSpPr>
          <p:nvPr/>
        </p:nvCxnSpPr>
        <p:spPr>
          <a:xfrm>
            <a:off x="1891937" y="1621217"/>
            <a:ext cx="10800" cy="7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15"/>
          <p:cNvSpPr/>
          <p:nvPr/>
        </p:nvSpPr>
        <p:spPr>
          <a:xfrm>
            <a:off x="997286" y="2491927"/>
            <a:ext cx="828675" cy="1481176"/>
          </a:xfrm>
          <a:custGeom>
            <a:avLst/>
            <a:gdLst/>
            <a:ahLst/>
            <a:cxnLst/>
            <a:rect l="l" t="t" r="r" b="b"/>
            <a:pathLst>
              <a:path w="33147" h="60960" extrusionOk="0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3" name="Google Shape;223;p15"/>
          <p:cNvSpPr/>
          <p:nvPr/>
        </p:nvSpPr>
        <p:spPr>
          <a:xfrm>
            <a:off x="1106361" y="3841927"/>
            <a:ext cx="633600" cy="24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 Características</a:t>
            </a:r>
            <a:endParaRPr sz="500"/>
          </a:p>
        </p:txBody>
      </p:sp>
      <p:sp>
        <p:nvSpPr>
          <p:cNvPr id="224" name="Google Shape;224;p15"/>
          <p:cNvSpPr/>
          <p:nvPr/>
        </p:nvSpPr>
        <p:spPr>
          <a:xfrm>
            <a:off x="1427284" y="3414340"/>
            <a:ext cx="379139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" name="Google Shape;225;p15"/>
          <p:cNvSpPr txBox="1"/>
          <p:nvPr/>
        </p:nvSpPr>
        <p:spPr>
          <a:xfrm>
            <a:off x="1354549" y="3416627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características</a:t>
            </a:r>
            <a:endParaRPr sz="500"/>
          </a:p>
        </p:txBody>
      </p:sp>
      <p:sp>
        <p:nvSpPr>
          <p:cNvPr id="226" name="Google Shape;226;p15"/>
          <p:cNvSpPr/>
          <p:nvPr/>
        </p:nvSpPr>
        <p:spPr>
          <a:xfrm>
            <a:off x="2399511" y="4508177"/>
            <a:ext cx="510600" cy="20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Mostra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Carrinho</a:t>
            </a:r>
            <a:endParaRPr sz="500"/>
          </a:p>
        </p:txBody>
      </p:sp>
      <p:sp>
        <p:nvSpPr>
          <p:cNvPr id="227" name="Google Shape;227;p15"/>
          <p:cNvSpPr/>
          <p:nvPr/>
        </p:nvSpPr>
        <p:spPr>
          <a:xfrm>
            <a:off x="1898186" y="3556452"/>
            <a:ext cx="762152" cy="381891"/>
          </a:xfrm>
          <a:custGeom>
            <a:avLst/>
            <a:gdLst/>
            <a:ahLst/>
            <a:cxnLst/>
            <a:rect l="l" t="t" r="r" b="b"/>
            <a:pathLst>
              <a:path w="9144" h="11620" extrusionOk="0">
                <a:moveTo>
                  <a:pt x="0" y="0"/>
                </a:moveTo>
                <a:lnTo>
                  <a:pt x="0" y="4572"/>
                </a:lnTo>
                <a:lnTo>
                  <a:pt x="9144" y="4572"/>
                </a:lnTo>
                <a:lnTo>
                  <a:pt x="9144" y="1162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8" name="Google Shape;228;p15"/>
          <p:cNvSpPr/>
          <p:nvPr/>
        </p:nvSpPr>
        <p:spPr>
          <a:xfrm>
            <a:off x="2428111" y="5451652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PreencheEndereço</a:t>
            </a:r>
            <a:endParaRPr sz="500"/>
          </a:p>
        </p:txBody>
      </p:sp>
      <p:sp>
        <p:nvSpPr>
          <p:cNvPr id="229" name="Google Shape;229;p15"/>
          <p:cNvSpPr/>
          <p:nvPr/>
        </p:nvSpPr>
        <p:spPr>
          <a:xfrm>
            <a:off x="2373374" y="7181177"/>
            <a:ext cx="5694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 Forma de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Pagamento</a:t>
            </a:r>
            <a:endParaRPr sz="500"/>
          </a:p>
        </p:txBody>
      </p:sp>
      <p:sp>
        <p:nvSpPr>
          <p:cNvPr id="230" name="Google Shape;230;p15"/>
          <p:cNvSpPr/>
          <p:nvPr/>
        </p:nvSpPr>
        <p:spPr>
          <a:xfrm>
            <a:off x="2402774" y="6609452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Calcula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Frete</a:t>
            </a:r>
            <a:endParaRPr sz="500"/>
          </a:p>
        </p:txBody>
      </p:sp>
      <p:sp>
        <p:nvSpPr>
          <p:cNvPr id="231" name="Google Shape;231;p15"/>
          <p:cNvSpPr/>
          <p:nvPr/>
        </p:nvSpPr>
        <p:spPr>
          <a:xfrm>
            <a:off x="1804666" y="0"/>
            <a:ext cx="167700" cy="167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2574228" y="8934234"/>
            <a:ext cx="167700" cy="167700"/>
            <a:chOff x="894405" y="368507"/>
            <a:chExt cx="167700" cy="167700"/>
          </a:xfrm>
        </p:grpSpPr>
        <p:sp>
          <p:nvSpPr>
            <p:cNvPr id="233" name="Google Shape;233;p15"/>
            <p:cNvSpPr/>
            <p:nvPr/>
          </p:nvSpPr>
          <p:spPr>
            <a:xfrm>
              <a:off x="894405" y="368507"/>
              <a:ext cx="167700" cy="167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914100" y="388200"/>
              <a:ext cx="126600" cy="12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15"/>
          <p:cNvCxnSpPr/>
          <p:nvPr/>
        </p:nvCxnSpPr>
        <p:spPr>
          <a:xfrm>
            <a:off x="2654652" y="472150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2654802" y="5171587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15"/>
          <p:cNvSpPr/>
          <p:nvPr/>
        </p:nvSpPr>
        <p:spPr>
          <a:xfrm rot="10800000" flipH="1">
            <a:off x="2553741" y="497229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2654661" y="5122327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fechar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39" name="Google Shape;239;p15"/>
          <p:cNvSpPr/>
          <p:nvPr/>
        </p:nvSpPr>
        <p:spPr>
          <a:xfrm>
            <a:off x="1993436" y="449702"/>
            <a:ext cx="1333500" cy="4679950"/>
          </a:xfrm>
          <a:custGeom>
            <a:avLst/>
            <a:gdLst/>
            <a:ahLst/>
            <a:cxnLst/>
            <a:rect l="l" t="t" r="r" b="b"/>
            <a:pathLst>
              <a:path w="53340" h="187198" extrusionOk="0">
                <a:moveTo>
                  <a:pt x="32004" y="187198"/>
                </a:moveTo>
                <a:lnTo>
                  <a:pt x="53340" y="186909"/>
                </a:lnTo>
                <a:lnTo>
                  <a:pt x="5257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40" name="Google Shape;240;p15"/>
          <p:cNvCxnSpPr/>
          <p:nvPr/>
        </p:nvCxnSpPr>
        <p:spPr>
          <a:xfrm>
            <a:off x="2657915" y="690603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15"/>
          <p:cNvCxnSpPr/>
          <p:nvPr/>
        </p:nvCxnSpPr>
        <p:spPr>
          <a:xfrm>
            <a:off x="2654652" y="575461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15"/>
          <p:cNvSpPr txBox="1"/>
          <p:nvPr/>
        </p:nvSpPr>
        <p:spPr>
          <a:xfrm>
            <a:off x="2722936" y="4870227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43" name="Google Shape;243;p15"/>
          <p:cNvSpPr/>
          <p:nvPr/>
        </p:nvSpPr>
        <p:spPr>
          <a:xfrm>
            <a:off x="2373374" y="8362502"/>
            <a:ext cx="5694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cxnSp>
        <p:nvCxnSpPr>
          <p:cNvPr id="244" name="Google Shape;244;p15"/>
          <p:cNvCxnSpPr/>
          <p:nvPr/>
        </p:nvCxnSpPr>
        <p:spPr>
          <a:xfrm>
            <a:off x="2657915" y="747776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657915" y="866545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49702" y="6327575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15"/>
          <p:cNvSpPr/>
          <p:nvPr/>
        </p:nvSpPr>
        <p:spPr>
          <a:xfrm rot="10800000" flipH="1">
            <a:off x="2553741" y="600666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2636861" y="6209727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prosseguir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49" name="Google Shape;249;p15"/>
          <p:cNvSpPr/>
          <p:nvPr/>
        </p:nvSpPr>
        <p:spPr>
          <a:xfrm rot="10800000" flipH="1">
            <a:off x="2553429" y="393834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2657927" y="424000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15"/>
          <p:cNvSpPr/>
          <p:nvPr/>
        </p:nvSpPr>
        <p:spPr>
          <a:xfrm>
            <a:off x="2147436" y="4090865"/>
            <a:ext cx="352425" cy="2059549"/>
          </a:xfrm>
          <a:custGeom>
            <a:avLst/>
            <a:gdLst/>
            <a:ahLst/>
            <a:cxnLst/>
            <a:rect l="l" t="t" r="r" b="b"/>
            <a:pathLst>
              <a:path w="14097" h="81534" extrusionOk="0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2" name="Google Shape;252;p15"/>
          <p:cNvSpPr txBox="1"/>
          <p:nvPr/>
        </p:nvSpPr>
        <p:spPr>
          <a:xfrm>
            <a:off x="2166611" y="5968365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cxnSp>
        <p:nvCxnSpPr>
          <p:cNvPr id="253" name="Google Shape;253;p15"/>
          <p:cNvCxnSpPr/>
          <p:nvPr/>
        </p:nvCxnSpPr>
        <p:spPr>
          <a:xfrm>
            <a:off x="2660340" y="8058650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5"/>
          <p:cNvSpPr/>
          <p:nvPr/>
        </p:nvSpPr>
        <p:spPr>
          <a:xfrm rot="10800000" flipH="1">
            <a:off x="2564379" y="773774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2647499" y="7940802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56" name="Google Shape;256;p15"/>
          <p:cNvSpPr/>
          <p:nvPr/>
        </p:nvSpPr>
        <p:spPr>
          <a:xfrm>
            <a:off x="1941111" y="3938353"/>
            <a:ext cx="569413" cy="3943188"/>
          </a:xfrm>
          <a:custGeom>
            <a:avLst/>
            <a:gdLst/>
            <a:ahLst/>
            <a:cxnLst/>
            <a:rect l="l" t="t" r="r" b="b"/>
            <a:pathLst>
              <a:path w="14097" h="81534" extrusionOk="0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7" name="Google Shape;257;p15"/>
          <p:cNvSpPr txBox="1"/>
          <p:nvPr/>
        </p:nvSpPr>
        <p:spPr>
          <a:xfrm>
            <a:off x="2177249" y="7699440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67" name="Google Shape;267;p15"/>
          <p:cNvSpPr/>
          <p:nvPr/>
        </p:nvSpPr>
        <p:spPr>
          <a:xfrm>
            <a:off x="3705751" y="5374525"/>
            <a:ext cx="569400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Pedido</a:t>
            </a:r>
            <a:endParaRPr sz="600" i="0" u="none" strike="noStrike" cap="none" dirty="0"/>
          </a:p>
        </p:txBody>
      </p:sp>
      <p:cxnSp>
        <p:nvCxnSpPr>
          <p:cNvPr id="268" name="Google Shape;268;p15"/>
          <p:cNvCxnSpPr/>
          <p:nvPr/>
        </p:nvCxnSpPr>
        <p:spPr>
          <a:xfrm>
            <a:off x="4279866" y="5630413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5"/>
          <p:cNvSpPr/>
          <p:nvPr/>
        </p:nvSpPr>
        <p:spPr>
          <a:xfrm>
            <a:off x="4468633" y="5593779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4480650" y="5393573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15"/>
          <p:cNvCxnSpPr/>
          <p:nvPr/>
        </p:nvCxnSpPr>
        <p:spPr>
          <a:xfrm>
            <a:off x="4279866" y="5429391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5"/>
          <p:cNvCxnSpPr>
            <a:endCxn id="267" idx="1"/>
          </p:cNvCxnSpPr>
          <p:nvPr/>
        </p:nvCxnSpPr>
        <p:spPr>
          <a:xfrm>
            <a:off x="3128851" y="5311825"/>
            <a:ext cx="576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3" name="Google Shape;267;p15">
            <a:extLst>
              <a:ext uri="{FF2B5EF4-FFF2-40B4-BE49-F238E27FC236}">
                <a16:creationId xmlns:a16="http://schemas.microsoft.com/office/drawing/2014/main" id="{FF7BCB91-EEC9-4CBB-AFCF-2B125FF086FD}"/>
              </a:ext>
            </a:extLst>
          </p:cNvPr>
          <p:cNvSpPr/>
          <p:nvPr/>
        </p:nvSpPr>
        <p:spPr>
          <a:xfrm>
            <a:off x="4028431" y="1282430"/>
            <a:ext cx="757715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i="0" u="none" strike="noStrike" cap="none" dirty="0" err="1"/>
              <a:t>BuscaProdutos</a:t>
            </a:r>
            <a:endParaRPr sz="600" i="0" u="none" strike="noStrike" cap="none" dirty="0"/>
          </a:p>
        </p:txBody>
      </p:sp>
      <p:cxnSp>
        <p:nvCxnSpPr>
          <p:cNvPr id="94" name="Google Shape;268;p15">
            <a:extLst>
              <a:ext uri="{FF2B5EF4-FFF2-40B4-BE49-F238E27FC236}">
                <a16:creationId xmlns:a16="http://schemas.microsoft.com/office/drawing/2014/main" id="{557325CD-C975-4112-AEEA-FB18AC3A347E}"/>
              </a:ext>
            </a:extLst>
          </p:cNvPr>
          <p:cNvCxnSpPr/>
          <p:nvPr/>
        </p:nvCxnSpPr>
        <p:spPr>
          <a:xfrm>
            <a:off x="4788291" y="1535937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269;p15">
            <a:extLst>
              <a:ext uri="{FF2B5EF4-FFF2-40B4-BE49-F238E27FC236}">
                <a16:creationId xmlns:a16="http://schemas.microsoft.com/office/drawing/2014/main" id="{1CED8630-4F81-487F-BB37-E29940DA7752}"/>
              </a:ext>
            </a:extLst>
          </p:cNvPr>
          <p:cNvSpPr/>
          <p:nvPr/>
        </p:nvSpPr>
        <p:spPr>
          <a:xfrm>
            <a:off x="4977058" y="1499303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270;p15">
            <a:extLst>
              <a:ext uri="{FF2B5EF4-FFF2-40B4-BE49-F238E27FC236}">
                <a16:creationId xmlns:a16="http://schemas.microsoft.com/office/drawing/2014/main" id="{0C95B3B5-FA9E-45FA-9CAF-5B24EDFB8627}"/>
              </a:ext>
            </a:extLst>
          </p:cNvPr>
          <p:cNvSpPr/>
          <p:nvPr/>
        </p:nvSpPr>
        <p:spPr>
          <a:xfrm>
            <a:off x="4989075" y="1299097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271;p15">
            <a:extLst>
              <a:ext uri="{FF2B5EF4-FFF2-40B4-BE49-F238E27FC236}">
                <a16:creationId xmlns:a16="http://schemas.microsoft.com/office/drawing/2014/main" id="{EF2A6012-9E0A-4186-9B16-941958ACBBE8}"/>
              </a:ext>
            </a:extLst>
          </p:cNvPr>
          <p:cNvCxnSpPr/>
          <p:nvPr/>
        </p:nvCxnSpPr>
        <p:spPr>
          <a:xfrm>
            <a:off x="4788291" y="1334915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272;p15">
            <a:extLst>
              <a:ext uri="{FF2B5EF4-FFF2-40B4-BE49-F238E27FC236}">
                <a16:creationId xmlns:a16="http://schemas.microsoft.com/office/drawing/2014/main" id="{F236827F-1401-4413-84D8-61EDC84E34F1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451532" y="1219730"/>
            <a:ext cx="576899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Google Shape;267;p15">
            <a:extLst>
              <a:ext uri="{FF2B5EF4-FFF2-40B4-BE49-F238E27FC236}">
                <a16:creationId xmlns:a16="http://schemas.microsoft.com/office/drawing/2014/main" id="{1CD6D5F3-F1DA-4CCD-8B2C-A55F7B3AE136}"/>
              </a:ext>
            </a:extLst>
          </p:cNvPr>
          <p:cNvSpPr/>
          <p:nvPr/>
        </p:nvSpPr>
        <p:spPr>
          <a:xfrm>
            <a:off x="3517436" y="3556452"/>
            <a:ext cx="569400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Produto</a:t>
            </a:r>
            <a:endParaRPr sz="600" i="0" u="none" strike="noStrike" cap="none" dirty="0"/>
          </a:p>
        </p:txBody>
      </p:sp>
      <p:cxnSp>
        <p:nvCxnSpPr>
          <p:cNvPr id="100" name="Google Shape;268;p15">
            <a:extLst>
              <a:ext uri="{FF2B5EF4-FFF2-40B4-BE49-F238E27FC236}">
                <a16:creationId xmlns:a16="http://schemas.microsoft.com/office/drawing/2014/main" id="{46284C00-5189-43C2-9529-A30E067F903C}"/>
              </a:ext>
            </a:extLst>
          </p:cNvPr>
          <p:cNvCxnSpPr/>
          <p:nvPr/>
        </p:nvCxnSpPr>
        <p:spPr>
          <a:xfrm>
            <a:off x="4091551" y="3809959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269;p15">
            <a:extLst>
              <a:ext uri="{FF2B5EF4-FFF2-40B4-BE49-F238E27FC236}">
                <a16:creationId xmlns:a16="http://schemas.microsoft.com/office/drawing/2014/main" id="{C3902A47-EDF8-4A12-B2E6-C499185B6D34}"/>
              </a:ext>
            </a:extLst>
          </p:cNvPr>
          <p:cNvSpPr/>
          <p:nvPr/>
        </p:nvSpPr>
        <p:spPr>
          <a:xfrm>
            <a:off x="4280318" y="3773325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70;p15">
            <a:extLst>
              <a:ext uri="{FF2B5EF4-FFF2-40B4-BE49-F238E27FC236}">
                <a16:creationId xmlns:a16="http://schemas.microsoft.com/office/drawing/2014/main" id="{9A468332-A396-4FB2-B972-200DFC0A9464}"/>
              </a:ext>
            </a:extLst>
          </p:cNvPr>
          <p:cNvSpPr/>
          <p:nvPr/>
        </p:nvSpPr>
        <p:spPr>
          <a:xfrm>
            <a:off x="4292335" y="3573119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Google Shape;271;p15">
            <a:extLst>
              <a:ext uri="{FF2B5EF4-FFF2-40B4-BE49-F238E27FC236}">
                <a16:creationId xmlns:a16="http://schemas.microsoft.com/office/drawing/2014/main" id="{89FCE0FB-6FFB-4550-B46E-55FE47B01282}"/>
              </a:ext>
            </a:extLst>
          </p:cNvPr>
          <p:cNvCxnSpPr/>
          <p:nvPr/>
        </p:nvCxnSpPr>
        <p:spPr>
          <a:xfrm>
            <a:off x="4091551" y="3608937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272;p15">
            <a:extLst>
              <a:ext uri="{FF2B5EF4-FFF2-40B4-BE49-F238E27FC236}">
                <a16:creationId xmlns:a16="http://schemas.microsoft.com/office/drawing/2014/main" id="{B7A84956-8CB6-4460-A728-4FA62F5D3EB9}"/>
              </a:ext>
            </a:extLst>
          </p:cNvPr>
          <p:cNvCxnSpPr>
            <a:endCxn id="99" idx="1"/>
          </p:cNvCxnSpPr>
          <p:nvPr/>
        </p:nvCxnSpPr>
        <p:spPr>
          <a:xfrm>
            <a:off x="2940536" y="3493752"/>
            <a:ext cx="576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Google Shape;267;p15">
            <a:extLst>
              <a:ext uri="{FF2B5EF4-FFF2-40B4-BE49-F238E27FC236}">
                <a16:creationId xmlns:a16="http://schemas.microsoft.com/office/drawing/2014/main" id="{5002D415-8244-4CE6-8D7C-162239C3BBB6}"/>
              </a:ext>
            </a:extLst>
          </p:cNvPr>
          <p:cNvSpPr/>
          <p:nvPr/>
        </p:nvSpPr>
        <p:spPr>
          <a:xfrm>
            <a:off x="3604713" y="7344889"/>
            <a:ext cx="626768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Pagamento</a:t>
            </a:r>
            <a:endParaRPr sz="600" i="0" u="none" strike="noStrike" cap="none" dirty="0"/>
          </a:p>
        </p:txBody>
      </p:sp>
      <p:cxnSp>
        <p:nvCxnSpPr>
          <p:cNvPr id="107" name="Google Shape;268;p15">
            <a:extLst>
              <a:ext uri="{FF2B5EF4-FFF2-40B4-BE49-F238E27FC236}">
                <a16:creationId xmlns:a16="http://schemas.microsoft.com/office/drawing/2014/main" id="{5CAEB552-0E19-42B6-A8EC-28ECD528D0BD}"/>
              </a:ext>
            </a:extLst>
          </p:cNvPr>
          <p:cNvCxnSpPr/>
          <p:nvPr/>
        </p:nvCxnSpPr>
        <p:spPr>
          <a:xfrm>
            <a:off x="4228829" y="7600777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269;p15">
            <a:extLst>
              <a:ext uri="{FF2B5EF4-FFF2-40B4-BE49-F238E27FC236}">
                <a16:creationId xmlns:a16="http://schemas.microsoft.com/office/drawing/2014/main" id="{27B42F60-6663-4A3C-A3A7-8272C44CD6F3}"/>
              </a:ext>
            </a:extLst>
          </p:cNvPr>
          <p:cNvSpPr/>
          <p:nvPr/>
        </p:nvSpPr>
        <p:spPr>
          <a:xfrm>
            <a:off x="4417596" y="7564143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270;p15">
            <a:extLst>
              <a:ext uri="{FF2B5EF4-FFF2-40B4-BE49-F238E27FC236}">
                <a16:creationId xmlns:a16="http://schemas.microsoft.com/office/drawing/2014/main" id="{00DF43DE-3976-44D6-AA34-906E75EB748D}"/>
              </a:ext>
            </a:extLst>
          </p:cNvPr>
          <p:cNvSpPr/>
          <p:nvPr/>
        </p:nvSpPr>
        <p:spPr>
          <a:xfrm>
            <a:off x="4429613" y="7363937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271;p15">
            <a:extLst>
              <a:ext uri="{FF2B5EF4-FFF2-40B4-BE49-F238E27FC236}">
                <a16:creationId xmlns:a16="http://schemas.microsoft.com/office/drawing/2014/main" id="{AC1DC860-2F03-487F-98A8-E504E66D85DB}"/>
              </a:ext>
            </a:extLst>
          </p:cNvPr>
          <p:cNvCxnSpPr/>
          <p:nvPr/>
        </p:nvCxnSpPr>
        <p:spPr>
          <a:xfrm>
            <a:off x="4228829" y="7399755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272;p15">
            <a:extLst>
              <a:ext uri="{FF2B5EF4-FFF2-40B4-BE49-F238E27FC236}">
                <a16:creationId xmlns:a16="http://schemas.microsoft.com/office/drawing/2014/main" id="{D6F51C37-6A95-4787-9313-B46DB7238F01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3027813" y="7282189"/>
            <a:ext cx="576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7944D-DAAC-4BD1-B4E9-9D1504088E30}"/>
              </a:ext>
            </a:extLst>
          </p:cNvPr>
          <p:cNvSpPr txBox="1"/>
          <p:nvPr/>
        </p:nvSpPr>
        <p:spPr>
          <a:xfrm>
            <a:off x="6281" y="13376"/>
            <a:ext cx="95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Tarefa</a:t>
            </a:r>
            <a:r>
              <a:rPr lang="en-US" sz="1200" b="1" dirty="0"/>
              <a:t> 1</a:t>
            </a:r>
            <a:endParaRPr lang="pt-BR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/>
          <p:nvPr/>
        </p:nvSpPr>
        <p:spPr>
          <a:xfrm>
            <a:off x="2986725" y="4324350"/>
            <a:ext cx="2115300" cy="4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514350" y="4324350"/>
            <a:ext cx="2115300" cy="4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2789325" y="137100"/>
            <a:ext cx="2510100" cy="3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Tarefa 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Componentes Técnicos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Separe os componentes do View daqueles definidos no Controller</a:t>
            </a:r>
            <a:endParaRPr sz="2200"/>
          </a:p>
        </p:txBody>
      </p:sp>
      <p:sp>
        <p:nvSpPr>
          <p:cNvPr id="280" name="Google Shape;280;p16"/>
          <p:cNvSpPr/>
          <p:nvPr/>
        </p:nvSpPr>
        <p:spPr>
          <a:xfrm>
            <a:off x="933938" y="4662338"/>
            <a:ext cx="9873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rgbClr val="666666"/>
                </a:solidFill>
              </a:rPr>
              <a:t>«component»</a:t>
            </a:r>
            <a:endParaRPr sz="8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Componente A</a:t>
            </a:r>
            <a:endParaRPr sz="1000" i="0" u="none" strike="noStrike" cap="none"/>
          </a:p>
        </p:txBody>
      </p:sp>
      <p:cxnSp>
        <p:nvCxnSpPr>
          <p:cNvPr id="281" name="Google Shape;281;p16"/>
          <p:cNvCxnSpPr/>
          <p:nvPr/>
        </p:nvCxnSpPr>
        <p:spPr>
          <a:xfrm>
            <a:off x="1920980" y="4984102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16"/>
          <p:cNvSpPr/>
          <p:nvPr/>
        </p:nvSpPr>
        <p:spPr>
          <a:xfrm>
            <a:off x="2177438" y="4934331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1933709" y="50338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284" name="Google Shape;284;p16"/>
          <p:cNvSpPr/>
          <p:nvPr/>
        </p:nvSpPr>
        <p:spPr>
          <a:xfrm>
            <a:off x="2193764" y="4662338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16"/>
          <p:cNvCxnSpPr/>
          <p:nvPr/>
        </p:nvCxnSpPr>
        <p:spPr>
          <a:xfrm>
            <a:off x="1920980" y="4710998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16"/>
          <p:cNvSpPr txBox="1"/>
          <p:nvPr/>
        </p:nvSpPr>
        <p:spPr>
          <a:xfrm>
            <a:off x="1920985" y="47569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287" name="Google Shape;287;p16"/>
          <p:cNvSpPr/>
          <p:nvPr/>
        </p:nvSpPr>
        <p:spPr>
          <a:xfrm>
            <a:off x="3257964" y="4670738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288" name="Google Shape;288;p16"/>
          <p:cNvGrpSpPr/>
          <p:nvPr/>
        </p:nvGrpSpPr>
        <p:grpSpPr>
          <a:xfrm>
            <a:off x="3045622" y="4942781"/>
            <a:ext cx="212401" cy="99702"/>
            <a:chOff x="4613040" y="5077440"/>
            <a:chExt cx="482400" cy="226440"/>
          </a:xfrm>
        </p:grpSpPr>
        <p:cxnSp>
          <p:nvCxnSpPr>
            <p:cNvPr id="289" name="Google Shape;289;p16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0" name="Google Shape;290;p16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6"/>
          <p:cNvSpPr txBox="1"/>
          <p:nvPr/>
        </p:nvSpPr>
        <p:spPr>
          <a:xfrm>
            <a:off x="2815416" y="51065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2982721" y="4670781"/>
            <a:ext cx="275302" cy="97615"/>
            <a:chOff x="4470180" y="4459680"/>
            <a:chExt cx="625260" cy="221700"/>
          </a:xfrm>
        </p:grpSpPr>
        <p:sp>
          <p:nvSpPr>
            <p:cNvPr id="293" name="Google Shape;293;p16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16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5" name="Google Shape;295;p16"/>
          <p:cNvSpPr txBox="1"/>
          <p:nvPr/>
        </p:nvSpPr>
        <p:spPr>
          <a:xfrm>
            <a:off x="2629571" y="47615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296" name="Google Shape;296;p16"/>
          <p:cNvSpPr/>
          <p:nvPr/>
        </p:nvSpPr>
        <p:spPr>
          <a:xfrm>
            <a:off x="2228476" y="4738578"/>
            <a:ext cx="806156" cy="254084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97" name="Google Shape;297;p16"/>
          <p:cNvSpPr/>
          <p:nvPr/>
        </p:nvSpPr>
        <p:spPr>
          <a:xfrm>
            <a:off x="3261616" y="5347863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>
            <a:off x="2986367" y="5347928"/>
            <a:ext cx="275302" cy="97615"/>
            <a:chOff x="4478460" y="5997600"/>
            <a:chExt cx="625260" cy="221700"/>
          </a:xfrm>
        </p:grpSpPr>
        <p:sp>
          <p:nvSpPr>
            <p:cNvPr id="299" name="Google Shape;299;p16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16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1" name="Google Shape;301;p16"/>
          <p:cNvSpPr txBox="1"/>
          <p:nvPr/>
        </p:nvSpPr>
        <p:spPr>
          <a:xfrm>
            <a:off x="2696373" y="54810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302" name="Google Shape;302;p16"/>
          <p:cNvSpPr/>
          <p:nvPr/>
        </p:nvSpPr>
        <p:spPr>
          <a:xfrm>
            <a:off x="2795918" y="4992502"/>
            <a:ext cx="250279" cy="41179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03" name="Google Shape;303;p16"/>
          <p:cNvSpPr txBox="1"/>
          <p:nvPr/>
        </p:nvSpPr>
        <p:spPr>
          <a:xfrm>
            <a:off x="1085850" y="3829050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Controller</a:t>
            </a:r>
            <a:endParaRPr sz="2000" b="1"/>
          </a:p>
        </p:txBody>
      </p:sp>
      <p:sp>
        <p:nvSpPr>
          <p:cNvPr id="304" name="Google Shape;304;p16"/>
          <p:cNvSpPr txBox="1"/>
          <p:nvPr/>
        </p:nvSpPr>
        <p:spPr>
          <a:xfrm>
            <a:off x="3390900" y="3852850"/>
            <a:ext cx="962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View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/>
          <p:nvPr/>
        </p:nvSpPr>
        <p:spPr>
          <a:xfrm>
            <a:off x="2986725" y="4324350"/>
            <a:ext cx="2115300" cy="4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514350" y="4324350"/>
            <a:ext cx="2115300" cy="4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2789325" y="137100"/>
            <a:ext cx="2510100" cy="3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Tarefa 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Componentes Técnicos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Separe os componentes do Model daqueles definidos no Controller</a:t>
            </a:r>
            <a:endParaRPr sz="2200"/>
          </a:p>
        </p:txBody>
      </p:sp>
      <p:sp>
        <p:nvSpPr>
          <p:cNvPr id="312" name="Google Shape;312;p17"/>
          <p:cNvSpPr/>
          <p:nvPr/>
        </p:nvSpPr>
        <p:spPr>
          <a:xfrm>
            <a:off x="933938" y="4662338"/>
            <a:ext cx="9873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rgbClr val="666666"/>
                </a:solidFill>
              </a:rPr>
              <a:t>«component»</a:t>
            </a:r>
            <a:endParaRPr sz="8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Componente A</a:t>
            </a:r>
            <a:endParaRPr sz="1000" i="0" u="none" strike="noStrike" cap="none"/>
          </a:p>
        </p:txBody>
      </p:sp>
      <p:cxnSp>
        <p:nvCxnSpPr>
          <p:cNvPr id="313" name="Google Shape;313;p17"/>
          <p:cNvCxnSpPr/>
          <p:nvPr/>
        </p:nvCxnSpPr>
        <p:spPr>
          <a:xfrm>
            <a:off x="1920980" y="4984102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" name="Google Shape;314;p17"/>
          <p:cNvSpPr/>
          <p:nvPr/>
        </p:nvSpPr>
        <p:spPr>
          <a:xfrm>
            <a:off x="2177438" y="4934331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1933709" y="50338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316" name="Google Shape;316;p17"/>
          <p:cNvSpPr/>
          <p:nvPr/>
        </p:nvSpPr>
        <p:spPr>
          <a:xfrm>
            <a:off x="2193764" y="4662338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17"/>
          <p:cNvCxnSpPr/>
          <p:nvPr/>
        </p:nvCxnSpPr>
        <p:spPr>
          <a:xfrm>
            <a:off x="1920980" y="4710998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7"/>
          <p:cNvSpPr txBox="1"/>
          <p:nvPr/>
        </p:nvSpPr>
        <p:spPr>
          <a:xfrm>
            <a:off x="1920985" y="47569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319" name="Google Shape;319;p17"/>
          <p:cNvSpPr/>
          <p:nvPr/>
        </p:nvSpPr>
        <p:spPr>
          <a:xfrm>
            <a:off x="3257964" y="4670738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320" name="Google Shape;320;p17"/>
          <p:cNvGrpSpPr/>
          <p:nvPr/>
        </p:nvGrpSpPr>
        <p:grpSpPr>
          <a:xfrm>
            <a:off x="3045622" y="4942781"/>
            <a:ext cx="212401" cy="99702"/>
            <a:chOff x="4613040" y="5077440"/>
            <a:chExt cx="482400" cy="226440"/>
          </a:xfrm>
        </p:grpSpPr>
        <p:cxnSp>
          <p:nvCxnSpPr>
            <p:cNvPr id="321" name="Google Shape;321;p17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17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7"/>
          <p:cNvSpPr txBox="1"/>
          <p:nvPr/>
        </p:nvSpPr>
        <p:spPr>
          <a:xfrm>
            <a:off x="2815416" y="51065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324" name="Google Shape;324;p17"/>
          <p:cNvGrpSpPr/>
          <p:nvPr/>
        </p:nvGrpSpPr>
        <p:grpSpPr>
          <a:xfrm>
            <a:off x="2982721" y="4670781"/>
            <a:ext cx="275302" cy="97615"/>
            <a:chOff x="4470180" y="4459680"/>
            <a:chExt cx="625260" cy="221700"/>
          </a:xfrm>
        </p:grpSpPr>
        <p:sp>
          <p:nvSpPr>
            <p:cNvPr id="325" name="Google Shape;325;p17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7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7" name="Google Shape;327;p17"/>
          <p:cNvSpPr txBox="1"/>
          <p:nvPr/>
        </p:nvSpPr>
        <p:spPr>
          <a:xfrm>
            <a:off x="2629571" y="47615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328" name="Google Shape;328;p17"/>
          <p:cNvSpPr/>
          <p:nvPr/>
        </p:nvSpPr>
        <p:spPr>
          <a:xfrm>
            <a:off x="2228476" y="4738578"/>
            <a:ext cx="806156" cy="254084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29" name="Google Shape;329;p17"/>
          <p:cNvSpPr/>
          <p:nvPr/>
        </p:nvSpPr>
        <p:spPr>
          <a:xfrm>
            <a:off x="3261616" y="5347863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330" name="Google Shape;330;p17"/>
          <p:cNvGrpSpPr/>
          <p:nvPr/>
        </p:nvGrpSpPr>
        <p:grpSpPr>
          <a:xfrm>
            <a:off x="2986367" y="5347928"/>
            <a:ext cx="275302" cy="97615"/>
            <a:chOff x="4478460" y="5997600"/>
            <a:chExt cx="625260" cy="221700"/>
          </a:xfrm>
        </p:grpSpPr>
        <p:sp>
          <p:nvSpPr>
            <p:cNvPr id="331" name="Google Shape;331;p17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7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3" name="Google Shape;333;p17"/>
          <p:cNvSpPr txBox="1"/>
          <p:nvPr/>
        </p:nvSpPr>
        <p:spPr>
          <a:xfrm>
            <a:off x="2696373" y="54810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334" name="Google Shape;334;p17"/>
          <p:cNvSpPr/>
          <p:nvPr/>
        </p:nvSpPr>
        <p:spPr>
          <a:xfrm>
            <a:off x="2795918" y="4992502"/>
            <a:ext cx="250279" cy="41179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35" name="Google Shape;335;p17"/>
          <p:cNvSpPr txBox="1"/>
          <p:nvPr/>
        </p:nvSpPr>
        <p:spPr>
          <a:xfrm>
            <a:off x="1085850" y="3829050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Model</a:t>
            </a:r>
            <a:endParaRPr sz="2000" b="1"/>
          </a:p>
        </p:txBody>
      </p:sp>
      <p:sp>
        <p:nvSpPr>
          <p:cNvPr id="336" name="Google Shape;336;p17"/>
          <p:cNvSpPr txBox="1"/>
          <p:nvPr/>
        </p:nvSpPr>
        <p:spPr>
          <a:xfrm>
            <a:off x="3390900" y="3852850"/>
            <a:ext cx="160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Controller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7050" y="26377"/>
            <a:ext cx="5112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Caixa de Ferramentas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9930" y="818748"/>
            <a:ext cx="167700" cy="1677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59930" y="1092482"/>
            <a:ext cx="167700" cy="167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79625" y="1112175"/>
            <a:ext cx="126600" cy="12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9275" y="1393773"/>
            <a:ext cx="658800" cy="31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369275" y="1819024"/>
            <a:ext cx="658800" cy="31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271425" y="3462574"/>
            <a:ext cx="846900" cy="477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470510" y="3146821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919150" y="3146821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680472" y="3510394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271475" y="2614427"/>
            <a:ext cx="846900" cy="477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70560" y="2645080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919200" y="2645080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694880" y="2298673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/>
          <p:nvPr/>
        </p:nvSpPr>
        <p:spPr>
          <a:xfrm>
            <a:off x="483970" y="4249528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3"/>
          <p:cNvCxnSpPr>
            <a:endCxn id="68" idx="0"/>
          </p:cNvCxnSpPr>
          <p:nvPr/>
        </p:nvCxnSpPr>
        <p:spPr>
          <a:xfrm>
            <a:off x="584741" y="4007728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179840" y="4390698"/>
            <a:ext cx="301918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" name="Google Shape;71;p13"/>
          <p:cNvSpPr/>
          <p:nvPr/>
        </p:nvSpPr>
        <p:spPr>
          <a:xfrm>
            <a:off x="685630" y="4388452"/>
            <a:ext cx="322296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2" name="Google Shape;72;p13"/>
          <p:cNvCxnSpPr>
            <a:stCxn id="68" idx="2"/>
          </p:cNvCxnSpPr>
          <p:nvPr/>
        </p:nvCxnSpPr>
        <p:spPr>
          <a:xfrm>
            <a:off x="585041" y="4525060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110825" y="4469188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cxnSp>
        <p:nvCxnSpPr>
          <p:cNvPr id="74" name="Google Shape;74;p13"/>
          <p:cNvCxnSpPr>
            <a:stCxn id="75" idx="2"/>
          </p:cNvCxnSpPr>
          <p:nvPr/>
        </p:nvCxnSpPr>
        <p:spPr>
          <a:xfrm rot="10800000">
            <a:off x="605201" y="5083377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 rot="10800000" flipH="1">
            <a:off x="504130" y="535007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3"/>
          <p:cNvCxnSpPr>
            <a:endCxn id="75" idx="0"/>
          </p:cNvCxnSpPr>
          <p:nvPr/>
        </p:nvCxnSpPr>
        <p:spPr>
          <a:xfrm rot="10800000" flipH="1">
            <a:off x="604901" y="562561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" name="Google Shape;77;p13"/>
          <p:cNvSpPr/>
          <p:nvPr/>
        </p:nvSpPr>
        <p:spPr>
          <a:xfrm rot="10800000" flipH="1">
            <a:off x="200000" y="5083435"/>
            <a:ext cx="301918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8" name="Google Shape;78;p13"/>
          <p:cNvSpPr/>
          <p:nvPr/>
        </p:nvSpPr>
        <p:spPr>
          <a:xfrm rot="10800000" flipH="1">
            <a:off x="705790" y="5069993"/>
            <a:ext cx="322296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9" name="Google Shape;79;p13"/>
          <p:cNvSpPr txBox="1"/>
          <p:nvPr/>
        </p:nvSpPr>
        <p:spPr>
          <a:xfrm>
            <a:off x="529975" y="447126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0" name="Google Shape;80;p13"/>
          <p:cNvSpPr txBox="1"/>
          <p:nvPr/>
        </p:nvSpPr>
        <p:spPr>
          <a:xfrm>
            <a:off x="960975" y="4168069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1" name="Google Shape;81;p13"/>
          <p:cNvSpPr/>
          <p:nvPr/>
        </p:nvSpPr>
        <p:spPr>
          <a:xfrm>
            <a:off x="1887325" y="4509938"/>
            <a:ext cx="9873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rgbClr val="666666"/>
                </a:solidFill>
              </a:rPr>
              <a:t>«component»</a:t>
            </a:r>
            <a:endParaRPr sz="8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Componente A</a:t>
            </a:r>
            <a:endParaRPr sz="1000" i="0" u="none" strike="noStrike" cap="none"/>
          </a:p>
        </p:txBody>
      </p:sp>
      <p:cxnSp>
        <p:nvCxnSpPr>
          <p:cNvPr id="82" name="Google Shape;82;p13"/>
          <p:cNvCxnSpPr/>
          <p:nvPr/>
        </p:nvCxnSpPr>
        <p:spPr>
          <a:xfrm>
            <a:off x="2874368" y="4831702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3"/>
          <p:cNvSpPr/>
          <p:nvPr/>
        </p:nvSpPr>
        <p:spPr>
          <a:xfrm>
            <a:off x="3130826" y="4781931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887096" y="48814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3147152" y="4509938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2874368" y="4558598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2874372" y="46045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88" name="Google Shape;88;p13"/>
          <p:cNvSpPr/>
          <p:nvPr/>
        </p:nvSpPr>
        <p:spPr>
          <a:xfrm>
            <a:off x="4211351" y="4518338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3999009" y="4790381"/>
            <a:ext cx="212401" cy="99702"/>
            <a:chOff x="4613040" y="5077440"/>
            <a:chExt cx="482400" cy="226440"/>
          </a:xfrm>
        </p:grpSpPr>
        <p:cxnSp>
          <p:nvCxnSpPr>
            <p:cNvPr id="90" name="Google Shape;90;p13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13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768804" y="49541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93" name="Google Shape;93;p13"/>
          <p:cNvGrpSpPr/>
          <p:nvPr/>
        </p:nvGrpSpPr>
        <p:grpSpPr>
          <a:xfrm>
            <a:off x="3936108" y="4518381"/>
            <a:ext cx="275302" cy="97615"/>
            <a:chOff x="4470180" y="4459680"/>
            <a:chExt cx="625260" cy="221700"/>
          </a:xfrm>
        </p:grpSpPr>
        <p:sp>
          <p:nvSpPr>
            <p:cNvPr id="94" name="Google Shape;94;p13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3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3582958" y="46091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97" name="Google Shape;97;p13"/>
          <p:cNvSpPr/>
          <p:nvPr/>
        </p:nvSpPr>
        <p:spPr>
          <a:xfrm>
            <a:off x="3181864" y="4586178"/>
            <a:ext cx="806156" cy="254084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98" name="Google Shape;98;p13"/>
          <p:cNvSpPr/>
          <p:nvPr/>
        </p:nvSpPr>
        <p:spPr>
          <a:xfrm>
            <a:off x="4215004" y="5195463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939754" y="5195528"/>
            <a:ext cx="275302" cy="97615"/>
            <a:chOff x="4478460" y="5997600"/>
            <a:chExt cx="625260" cy="221700"/>
          </a:xfrm>
        </p:grpSpPr>
        <p:sp>
          <p:nvSpPr>
            <p:cNvPr id="100" name="Google Shape;100;p13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01;p13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" name="Google Shape;102;p13"/>
          <p:cNvSpPr txBox="1"/>
          <p:nvPr/>
        </p:nvSpPr>
        <p:spPr>
          <a:xfrm>
            <a:off x="3649761" y="53286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103" name="Google Shape;103;p13"/>
          <p:cNvSpPr/>
          <p:nvPr/>
        </p:nvSpPr>
        <p:spPr>
          <a:xfrm>
            <a:off x="3749305" y="4840102"/>
            <a:ext cx="250279" cy="41179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04" name="Google Shape;104;p13"/>
          <p:cNvSpPr txBox="1"/>
          <p:nvPr/>
        </p:nvSpPr>
        <p:spPr>
          <a:xfrm>
            <a:off x="3998964" y="7163930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05" name="Google Shape;105;p13"/>
          <p:cNvSpPr txBox="1"/>
          <p:nvPr/>
        </p:nvSpPr>
        <p:spPr>
          <a:xfrm>
            <a:off x="4618568" y="7119726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106" name="Google Shape;106;p13"/>
          <p:cNvSpPr/>
          <p:nvPr/>
        </p:nvSpPr>
        <p:spPr>
          <a:xfrm>
            <a:off x="3730975" y="6606875"/>
            <a:ext cx="10839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>
            <a:off x="4583080" y="7092955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4498648" y="7312023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024830" y="7092955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3941794" y="7308798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Google Shape;111;p13"/>
          <p:cNvSpPr txBox="1"/>
          <p:nvPr/>
        </p:nvSpPr>
        <p:spPr>
          <a:xfrm>
            <a:off x="1538820" y="7154204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12" name="Google Shape;112;p13"/>
          <p:cNvSpPr/>
          <p:nvPr/>
        </p:nvSpPr>
        <p:spPr>
          <a:xfrm>
            <a:off x="1576450" y="6592675"/>
            <a:ext cx="10299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>
            <a:off x="2108421" y="7081013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/>
          <p:nvPr/>
        </p:nvSpPr>
        <p:spPr>
          <a:xfrm>
            <a:off x="2023990" y="7300081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757989" y="6475169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1635000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117" name="Google Shape;117;p13"/>
          <p:cNvSpPr/>
          <p:nvPr/>
        </p:nvSpPr>
        <p:spPr>
          <a:xfrm>
            <a:off x="2316731" y="6475169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2193751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119" name="Google Shape;119;p13"/>
          <p:cNvSpPr/>
          <p:nvPr/>
        </p:nvSpPr>
        <p:spPr>
          <a:xfrm>
            <a:off x="1396199" y="7488347"/>
            <a:ext cx="4090200" cy="284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</a:rPr>
              <a:t>Barramento</a:t>
            </a:r>
            <a:endParaRPr sz="1600" b="1">
              <a:solidFill>
                <a:srgbClr val="666666"/>
              </a:solidFill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860775" y="8171300"/>
            <a:ext cx="9873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3618092" y="7955297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3"/>
          <p:cNvSpPr/>
          <p:nvPr/>
        </p:nvSpPr>
        <p:spPr>
          <a:xfrm rot="10800000" flipH="1">
            <a:off x="3533660" y="7790728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3059842" y="7955297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rot="10800000" flipH="1">
            <a:off x="2976806" y="7877964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3"/>
          <p:cNvSpPr txBox="1"/>
          <p:nvPr/>
        </p:nvSpPr>
        <p:spPr>
          <a:xfrm>
            <a:off x="2343163" y="7928504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26" name="Google Shape;126;p13"/>
          <p:cNvSpPr txBox="1"/>
          <p:nvPr/>
        </p:nvSpPr>
        <p:spPr>
          <a:xfrm>
            <a:off x="3736725" y="794969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127" name="Google Shape;127;p13"/>
          <p:cNvSpPr/>
          <p:nvPr/>
        </p:nvSpPr>
        <p:spPr>
          <a:xfrm>
            <a:off x="3266089" y="8632864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3143100" y="8750875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211</Words>
  <Application>Microsoft Office PowerPoint</Application>
  <PresentationFormat>Custom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Tarefa 2 Componentes Técnicos  Separe os componentes do View daqueles definidos no Controller</vt:lpstr>
      <vt:lpstr>Tarefa 3 Componentes Técnicos  Separe os componentes do Model daqueles definidos no Controller</vt:lpstr>
      <vt:lpstr>Caixa de 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de Ferramentas</dc:title>
  <cp:lastModifiedBy>Rafael Mardegan Marquini</cp:lastModifiedBy>
  <cp:revision>2</cp:revision>
  <dcterms:modified xsi:type="dcterms:W3CDTF">2020-08-28T10:02:14Z</dcterms:modified>
</cp:coreProperties>
</file>