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24384000" cy="13716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1E1FDC-8980-4EBD-BE6D-3826C8DD75B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206360" y="2373120"/>
            <a:ext cx="2197080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1206360" y="2861640"/>
            <a:ext cx="2197080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6696AEA-F23D-4B01-B391-2F463A0D47F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206360" y="237312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2464280" y="237312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206360" y="286164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12464280" y="286164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31822B-2093-4CDE-966D-6AA728C59DE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206360" y="2373120"/>
            <a:ext cx="707436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8634960" y="2373120"/>
            <a:ext cx="707436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6063200" y="2373120"/>
            <a:ext cx="707436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1206360" y="2861640"/>
            <a:ext cx="707436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8634960" y="2861640"/>
            <a:ext cx="707436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16063200" y="2861640"/>
            <a:ext cx="707436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1638C2-F1F0-4F22-A0D1-674D3B47CC7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901439-CFF5-4D5D-863B-709EEEC76D5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206360" y="2373120"/>
            <a:ext cx="2197080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B4ED32-B7EF-435B-A954-9B673810EAB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206360" y="2373120"/>
            <a:ext cx="2197080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73809A-745D-4C36-8760-CE952166142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1206360" y="2373120"/>
            <a:ext cx="1072152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12464280" y="2373120"/>
            <a:ext cx="1072152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41A981-8C5C-4E99-9C79-186ABA65909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D96623-6DCE-464A-9B4F-2F560199619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206360" y="1079640"/>
            <a:ext cx="21970800" cy="66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3EA2BE-2D3A-43A4-A85D-2DBE79338B9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06360" y="237312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12464280" y="2373120"/>
            <a:ext cx="1072152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1206360" y="286164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A0398F-DC9B-4485-9789-1A7BCAAC735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206360" y="2373120"/>
            <a:ext cx="2197080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E27E4DB-0DA1-49A4-BEAF-13EF9EF6FFDC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206360" y="2373120"/>
            <a:ext cx="1072152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12464280" y="237312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12464280" y="286164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20EC9D-BE5F-41A5-983B-F7AEB514E89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206360" y="237312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12464280" y="237312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206360" y="2861640"/>
            <a:ext cx="2197080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574EC7-AFC1-4CE1-A680-5F8D608B55C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206360" y="2373120"/>
            <a:ext cx="2197080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1206360" y="2861640"/>
            <a:ext cx="2197080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15D6DE-D578-4B5D-B797-A77AB9A75B9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206360" y="237312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12464280" y="237312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206360" y="286164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12464280" y="286164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392A3E-ED59-4747-B1C5-9D7B03A1850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206360" y="2373120"/>
            <a:ext cx="707436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8634960" y="2373120"/>
            <a:ext cx="707436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6063200" y="2373120"/>
            <a:ext cx="707436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1206360" y="2861640"/>
            <a:ext cx="707436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8634960" y="2861640"/>
            <a:ext cx="707436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16063200" y="2861640"/>
            <a:ext cx="707436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941FB4-3402-4CD5-B00C-7F388296267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206360" y="2373120"/>
            <a:ext cx="2197080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4BE266-D244-4ADA-A302-411DE040C2F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206360" y="2373120"/>
            <a:ext cx="1072152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12464280" y="2373120"/>
            <a:ext cx="1072152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0A7A5B7-3D69-4653-A2C1-481540CD075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4CBCCA-06E3-4B00-B902-5366C20F551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206360" y="1079640"/>
            <a:ext cx="21970800" cy="66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3E14141-AE79-4386-BCAB-AF5B3EF1654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206360" y="237312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12464280" y="2373120"/>
            <a:ext cx="1072152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1206360" y="286164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DE8530-9754-4850-AB74-9E9CF0AEC04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206360" y="2373120"/>
            <a:ext cx="1072152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12464280" y="237312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2464280" y="286164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38F03B-AEF1-4F97-A25D-12DDD9905CE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206360" y="237312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12464280" y="2373120"/>
            <a:ext cx="1072152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1206360" y="2861640"/>
            <a:ext cx="2197080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9FD984D-40F4-4A83-8360-3B361AC103E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1201320" y="11859840"/>
            <a:ext cx="21970800" cy="6364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CA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Author and Date</a:t>
            </a:r>
            <a:endParaRPr b="0" lang="en-CA" sz="36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800" cy="46479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CA" sz="11600" spc="-233" strike="noStrike">
                <a:solidFill>
                  <a:srgbClr val="000000"/>
                </a:solidFill>
                <a:latin typeface="Helvetica Neue"/>
                <a:ea typeface="Helvetica Neue"/>
              </a:rPr>
              <a:t>Presentation Title</a:t>
            </a:r>
            <a:endParaRPr b="0" lang="en-CA" sz="116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01320" y="7223040"/>
            <a:ext cx="21970800" cy="19047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CA" sz="55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Presentation Subtitle</a:t>
            </a:r>
            <a:endParaRPr b="0" lang="en-CA" sz="5500" spc="-1" strike="noStrike">
              <a:solidFill>
                <a:srgbClr val="000000"/>
              </a:solidFill>
              <a:latin typeface="Helvetica Neue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CA" sz="5500" spc="-1" strike="noStrike">
              <a:solidFill>
                <a:srgbClr val="000000"/>
              </a:solidFill>
              <a:latin typeface="Helvetica Neue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CA" sz="5500" spc="-1" strike="noStrike">
              <a:solidFill>
                <a:srgbClr val="000000"/>
              </a:solidFill>
              <a:latin typeface="Helvetica Neue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CA" sz="5500" spc="-1" strike="noStrike">
              <a:solidFill>
                <a:srgbClr val="000000"/>
              </a:solidFill>
              <a:latin typeface="Helvetica Neue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CA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1"/>
          </p:nvPr>
        </p:nvSpPr>
        <p:spPr>
          <a:xfrm>
            <a:off x="12001320" y="13080960"/>
            <a:ext cx="368280" cy="3744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en-CA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CA" sz="8500" spc="-171" strike="noStrike">
                <a:solidFill>
                  <a:srgbClr val="000000"/>
                </a:solidFill>
                <a:latin typeface="Helvetica Neue"/>
                <a:ea typeface="Helvetica Neue"/>
              </a:rPr>
              <a:t>Slide Title</a:t>
            </a:r>
            <a:endParaRPr b="0" lang="en-CA" sz="85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06360" y="2373120"/>
            <a:ext cx="21970800" cy="934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CA" sz="55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Slide Subtitle</a:t>
            </a:r>
            <a:endParaRPr b="0" lang="en-CA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206360" y="4248360"/>
            <a:ext cx="21970800" cy="82555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marL="609480" indent="-609480">
              <a:lnSpc>
                <a:spcPct val="90000"/>
              </a:lnSpc>
              <a:spcBef>
                <a:spcPts val="4501"/>
              </a:spcBef>
              <a:buClr>
                <a:srgbClr val="000000"/>
              </a:buClr>
              <a:buSzPct val="123000"/>
              <a:buFont typeface="Symbol" charset="2"/>
              <a:buChar char=""/>
            </a:pPr>
            <a:r>
              <a:rPr b="0" lang="en-CA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Slide bullet text</a:t>
            </a: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  <a:p>
            <a:pPr indent="0">
              <a:lnSpc>
                <a:spcPct val="90000"/>
              </a:lnSpc>
              <a:spcBef>
                <a:spcPts val="4501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  <a:p>
            <a:pPr indent="0">
              <a:lnSpc>
                <a:spcPct val="90000"/>
              </a:lnSpc>
              <a:spcBef>
                <a:spcPts val="4501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  <a:p>
            <a:pPr indent="0">
              <a:lnSpc>
                <a:spcPct val="90000"/>
              </a:lnSpc>
              <a:spcBef>
                <a:spcPts val="4501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  <a:p>
            <a:pPr indent="0">
              <a:lnSpc>
                <a:spcPct val="90000"/>
              </a:lnSpc>
              <a:spcBef>
                <a:spcPts val="4501"/>
              </a:spcBef>
              <a:buNone/>
            </a:pP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 idx="2"/>
          </p:nvPr>
        </p:nvSpPr>
        <p:spPr>
          <a:xfrm>
            <a:off x="12001320" y="13080960"/>
            <a:ext cx="368280" cy="3744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en-CA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1201320" y="11859840"/>
            <a:ext cx="21970800" cy="6364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3300" spc="-1" strike="noStrike">
                <a:solidFill>
                  <a:srgbClr val="000000"/>
                </a:solidFill>
                <a:latin typeface="Arial"/>
                <a:ea typeface="Arial"/>
              </a:rPr>
              <a:t>Github link: https://github.com/Rodolfowolf/Microproject2.git</a:t>
            </a:r>
            <a:endParaRPr b="0" lang="en-CA" sz="33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800" cy="46479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CA" sz="11600" spc="-233" strike="noStrike">
                <a:solidFill>
                  <a:srgbClr val="000000"/>
                </a:solidFill>
                <a:latin typeface="Helvetica Neue"/>
                <a:ea typeface="Helvetica Neue"/>
              </a:rPr>
              <a:t>Microproject - 2</a:t>
            </a:r>
            <a:endParaRPr b="0" lang="en-CA" sz="116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ubTitle"/>
          </p:nvPr>
        </p:nvSpPr>
        <p:spPr>
          <a:xfrm>
            <a:off x="1201320" y="7223040"/>
            <a:ext cx="21970800" cy="19047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CA" sz="55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JavaScript Frameworks</a:t>
            </a:r>
            <a:endParaRPr b="0" lang="en-CA" sz="5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CA" sz="8500" spc="-171" strike="noStrike">
                <a:solidFill>
                  <a:srgbClr val="000000"/>
                </a:solidFill>
                <a:latin typeface="Helvetica Neue"/>
                <a:ea typeface="Helvetica Neue"/>
              </a:rPr>
              <a:t>index.html</a:t>
            </a:r>
            <a:endParaRPr b="0" lang="en-CA" sz="8500" spc="-1" strike="noStrike">
              <a:solidFill>
                <a:srgbClr val="5e5e5e"/>
              </a:solidFill>
              <a:latin typeface="Helvetica Neue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9435960" y="1583640"/>
            <a:ext cx="14605200" cy="1176012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  <p:sp>
        <p:nvSpPr>
          <p:cNvPr id="85" name=""/>
          <p:cNvSpPr txBox="1"/>
          <p:nvPr/>
        </p:nvSpPr>
        <p:spPr>
          <a:xfrm>
            <a:off x="1206360" y="2373120"/>
            <a:ext cx="7613280" cy="1044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4800" spc="-1" strike="noStrike">
                <a:solidFill>
                  <a:srgbClr val="000000"/>
                </a:solidFill>
                <a:latin typeface="Helvetica Neue"/>
              </a:rPr>
              <a:t>The user can choose the server by model, add items or remove items from list:</a:t>
            </a: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CA" sz="8500" spc="-171" strike="noStrike">
                <a:solidFill>
                  <a:srgbClr val="000000"/>
                </a:solidFill>
                <a:latin typeface="Helvetica Neue"/>
                <a:ea typeface="Helvetica Neue"/>
              </a:rPr>
              <a:t>index.html</a:t>
            </a:r>
            <a:endParaRPr b="0" lang="en-CA" sz="8500" spc="-1" strike="noStrike">
              <a:solidFill>
                <a:srgbClr val="5e5e5e"/>
              </a:solidFill>
              <a:latin typeface="Helvetica Neue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0382400" y="3043080"/>
            <a:ext cx="13601880" cy="1017252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  <p:sp>
        <p:nvSpPr>
          <p:cNvPr id="88" name=""/>
          <p:cNvSpPr txBox="1"/>
          <p:nvPr/>
        </p:nvSpPr>
        <p:spPr>
          <a:xfrm>
            <a:off x="1206360" y="2373120"/>
            <a:ext cx="7613280" cy="1044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4800" spc="-1" strike="noStrike">
                <a:solidFill>
                  <a:srgbClr val="000000"/>
                </a:solidFill>
                <a:latin typeface="Helvetica Neue"/>
              </a:rPr>
              <a:t>After choose, the user can see the total server price:</a:t>
            </a: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CA" sz="8500" spc="-171" strike="noStrike">
                <a:solidFill>
                  <a:srgbClr val="000000"/>
                </a:solidFill>
                <a:latin typeface="Helvetica Neue"/>
                <a:ea typeface="Helvetica Neue"/>
              </a:rPr>
              <a:t>index.html</a:t>
            </a:r>
            <a:endParaRPr b="0" lang="en-CA" sz="8500" spc="-1" strike="noStrike">
              <a:solidFill>
                <a:srgbClr val="5e5e5e"/>
              </a:solidFill>
              <a:latin typeface="Helvetica Neue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0609560" y="1957680"/>
            <a:ext cx="13322520" cy="1130292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  <p:sp>
        <p:nvSpPr>
          <p:cNvPr id="91" name=""/>
          <p:cNvSpPr txBox="1"/>
          <p:nvPr/>
        </p:nvSpPr>
        <p:spPr>
          <a:xfrm>
            <a:off x="1206360" y="2373120"/>
            <a:ext cx="7613280" cy="1044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4800" spc="-1" strike="noStrike">
                <a:solidFill>
                  <a:srgbClr val="000000"/>
                </a:solidFill>
                <a:latin typeface="Helvetica Neue"/>
              </a:rPr>
              <a:t>The user can choose the workstation by model, add items or remove items from list:</a:t>
            </a: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CA" sz="8500" spc="-171" strike="noStrike">
                <a:solidFill>
                  <a:srgbClr val="000000"/>
                </a:solidFill>
                <a:latin typeface="Helvetica Neue"/>
                <a:ea typeface="Helvetica Neue"/>
              </a:rPr>
              <a:t>index.html</a:t>
            </a:r>
            <a:endParaRPr b="0" lang="en-CA" sz="8500" spc="-1" strike="noStrike">
              <a:solidFill>
                <a:srgbClr val="5e5e5e"/>
              </a:solidFill>
              <a:latin typeface="Helvetica Neue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0960920" y="1585440"/>
            <a:ext cx="13068360" cy="1176012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  <p:sp>
        <p:nvSpPr>
          <p:cNvPr id="94" name=""/>
          <p:cNvSpPr txBox="1"/>
          <p:nvPr/>
        </p:nvSpPr>
        <p:spPr>
          <a:xfrm>
            <a:off x="1206360" y="2373120"/>
            <a:ext cx="7613280" cy="1044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4800" spc="-1" strike="noStrike">
                <a:solidFill>
                  <a:srgbClr val="000000"/>
                </a:solidFill>
                <a:latin typeface="Helvetica Neue"/>
              </a:rPr>
              <a:t>The user can choose the laptop by model, add items or remove items from list:</a:t>
            </a: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CA" sz="8500" spc="-171" strike="noStrike">
                <a:solidFill>
                  <a:srgbClr val="000000"/>
                </a:solidFill>
                <a:latin typeface="Helvetica Neue"/>
                <a:ea typeface="Helvetica Neue"/>
              </a:rPr>
              <a:t>index.html</a:t>
            </a:r>
            <a:endParaRPr b="0" lang="en-CA" sz="8500" spc="-1" strike="noStrike">
              <a:solidFill>
                <a:srgbClr val="5e5e5e"/>
              </a:solidFill>
              <a:latin typeface="Helvetica Neue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9604080" y="5191560"/>
            <a:ext cx="13335120" cy="452088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  <p:sp>
        <p:nvSpPr>
          <p:cNvPr id="97" name=""/>
          <p:cNvSpPr txBox="1"/>
          <p:nvPr/>
        </p:nvSpPr>
        <p:spPr>
          <a:xfrm>
            <a:off x="1206360" y="2373120"/>
            <a:ext cx="7613280" cy="1044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4800" spc="-1" strike="noStrike">
                <a:solidFill>
                  <a:srgbClr val="000000"/>
                </a:solidFill>
                <a:latin typeface="Helvetica Neue"/>
              </a:rPr>
              <a:t>After choose all equipments, the user can see the total price by equipments and the total price by purchase process:</a:t>
            </a:r>
            <a:endParaRPr b="0" lang="en-CA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LibreOffice/7.5.3.2$MacOSX_X86_64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dcterms:modified xsi:type="dcterms:W3CDTF">2024-08-13T10:58:18Z</dcterms:modified>
  <cp:revision>1</cp:revision>
  <dc:subject/>
  <dc:title/>
</cp:coreProperties>
</file>