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4" r:id="rId10"/>
    <p:sldId id="26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8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ea702e1a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ea702e1a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ea702e1a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ea702e1a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ea702e1a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ea702e1a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ea702e1a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ea702e1a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ea702e1a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ea702e1a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ea702e1a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ea702e1a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ea702e1a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ea702e1a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8230" y="2762846"/>
            <a:ext cx="698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0" dirty="0">
                <a:solidFill>
                  <a:srgbClr val="19171A"/>
                </a:solidFill>
                <a:effectLst/>
                <a:latin typeface="lato" panose="020F0502020204030203" pitchFamily="34" charset="0"/>
              </a:rPr>
              <a:t>Innovate with MongoDB</a:t>
            </a:r>
            <a:endParaRPr lang="en-IN" sz="3600" b="1" i="0" dirty="0">
              <a:solidFill>
                <a:srgbClr val="19171A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67940" y="3716655"/>
            <a:ext cx="55829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Name-</a:t>
            </a:r>
            <a:r>
              <a:rPr lang="en-US" altLang="en-IN" dirty="0"/>
              <a:t> </a:t>
            </a:r>
            <a:r>
              <a:rPr lang="en-US" altLang="en-IN" b="1" dirty="0">
                <a:solidFill>
                  <a:srgbClr val="01684B"/>
                </a:solidFill>
              </a:rPr>
              <a:t>Captain Mongo</a:t>
            </a:r>
            <a:endParaRPr lang="en-IN" dirty="0"/>
          </a:p>
          <a:p>
            <a:r>
              <a:rPr lang="en-IN" dirty="0"/>
              <a:t>Team Leader Name- </a:t>
            </a:r>
            <a:r>
              <a:rPr lang="en-US" altLang="en-IN" b="1" dirty="0">
                <a:solidFill>
                  <a:srgbClr val="01684B"/>
                </a:solidFill>
              </a:rPr>
              <a:t>Tagorenath V</a:t>
            </a:r>
            <a:endParaRPr lang="en-IN" b="1" dirty="0">
              <a:solidFill>
                <a:srgbClr val="01684B"/>
              </a:solidFill>
            </a:endParaRPr>
          </a:p>
          <a:p>
            <a:r>
              <a:rPr lang="en-IN" dirty="0"/>
              <a:t>Team Leader Email Address-</a:t>
            </a:r>
            <a:r>
              <a:rPr lang="en-US" altLang="en-IN" dirty="0"/>
              <a:t> </a:t>
            </a:r>
            <a:r>
              <a:rPr lang="en-US" altLang="en-IN" b="1" dirty="0">
                <a:solidFill>
                  <a:srgbClr val="01684B"/>
                </a:solidFill>
              </a:rPr>
              <a:t>tagorenath.v@gmail.com</a:t>
            </a:r>
            <a:endParaRPr lang="en-US" altLang="en-IN" b="1" dirty="0">
              <a:solidFill>
                <a:srgbClr val="01684B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2580" y="472440"/>
            <a:ext cx="5715000" cy="2194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220" y="0"/>
            <a:ext cx="11430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715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latin typeface="Verdana" panose="020B0604030504040204" pitchFamily="34" charset="0"/>
                <a:ea typeface="Verdana" panose="020B0604030504040204" pitchFamily="34" charset="0"/>
              </a:rPr>
              <a:t>Category Chosen for Submission:</a:t>
            </a:r>
            <a:endParaRPr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1220" y="0"/>
            <a:ext cx="1143000" cy="1143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244850" y="2154555"/>
            <a:ext cx="20218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IN" altLang="en-US" b="1"/>
              <a:t>Category: </a:t>
            </a:r>
            <a:r>
              <a:rPr lang="en-US" b="1"/>
              <a:t>Prime Time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Brief Summary of Project:</a:t>
            </a:r>
            <a:br>
              <a:rPr lang="en-GB" sz="2400" b="1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6220" y="0"/>
            <a:ext cx="1143000" cy="1143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05130" y="1311275"/>
            <a:ext cx="816800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IOT-SaaS: An SaaS platform proto-type where users can subscribe to IOT devices used majorly for Aquaculture, which provides Real-Time Dashboards, Alerts and Usage Analytics on the fly.</a:t>
            </a:r>
            <a:endParaRPr lang="en-IN" altLang="en-US"/>
          </a:p>
          <a:p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User registers and logins to platform with an Email &amp; Password. 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User can see list of available devices. 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Once user subscribes for a device, data will be simulated to MongoDB Atlas similar to Real-World IOT device to demonstrate Real-Time alerts and dashboard behaviour.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User can Suspend or Resume a device from application at his convenience anytime. 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Consolidated bill will be generated for a user every month based on number of days each subscribed device has been used.</a:t>
            </a: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292015" y="4494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 b="1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Technology/Tool Stack Used:</a:t>
            </a:r>
            <a:endParaRPr sz="2400" b="1" dirty="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5740" y="0"/>
            <a:ext cx="1143000" cy="1143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97840" y="1022350"/>
            <a:ext cx="8148955" cy="4292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300"/>
              <a:t>All data stored in </a:t>
            </a:r>
            <a:r>
              <a:rPr lang="en-IN" altLang="en-US" sz="1300" b="1">
                <a:solidFill>
                  <a:srgbClr val="01684B"/>
                </a:solidFill>
              </a:rPr>
              <a:t>MongoDB Atlas</a:t>
            </a:r>
            <a:endParaRPr lang="en-IN" altLang="en-US" sz="13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300" b="1">
                <a:solidFill>
                  <a:srgbClr val="01684B"/>
                </a:solidFill>
              </a:rPr>
              <a:t>Timeseries collection</a:t>
            </a:r>
            <a:r>
              <a:rPr lang="en-IN" altLang="en-US" sz="1300"/>
              <a:t> for </a:t>
            </a:r>
            <a:r>
              <a:rPr lang="en-IN" altLang="en-US" sz="1300" b="1"/>
              <a:t>sensor_data </a:t>
            </a:r>
            <a:r>
              <a:rPr lang="en-IN" altLang="en-US" sz="1300"/>
              <a:t>collection with granularity: </a:t>
            </a:r>
            <a:r>
              <a:rPr lang="en-IN" altLang="en-US" sz="1300" b="1"/>
              <a:t>minutes </a:t>
            </a:r>
            <a:r>
              <a:rPr lang="en-IN" altLang="en-US" sz="1300"/>
              <a:t>and expireAfterSeconds: </a:t>
            </a:r>
            <a:r>
              <a:rPr lang="en-IN" altLang="en-US" sz="1300" b="1"/>
              <a:t>86400 </a:t>
            </a:r>
            <a:endParaRPr lang="en-IN" altLang="en-US" sz="13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300" b="1">
                <a:solidFill>
                  <a:srgbClr val="01684B"/>
                </a:solidFill>
              </a:rPr>
              <a:t>Atlas Search</a:t>
            </a:r>
            <a:r>
              <a:rPr lang="en-IN" altLang="en-US" sz="1300"/>
              <a:t>: Search Index on </a:t>
            </a:r>
            <a:r>
              <a:rPr lang="en-IN" altLang="en-US" sz="1300" b="1"/>
              <a:t>device </a:t>
            </a:r>
            <a:r>
              <a:rPr lang="en-IN" altLang="en-US" sz="1300"/>
              <a:t>collection for fields: title with analyzers &amp; mapping defined for Autocompletition functianality</a:t>
            </a:r>
            <a:endParaRPr lang="en-IN" altLang="en-US" sz="13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300" b="1">
                <a:solidFill>
                  <a:srgbClr val="01684B"/>
                </a:solidFill>
              </a:rPr>
              <a:t>Text Index</a:t>
            </a:r>
            <a:r>
              <a:rPr lang="en-IN" altLang="en-US" sz="1300"/>
              <a:t> on </a:t>
            </a:r>
            <a:r>
              <a:rPr lang="en-IN" altLang="en-US" sz="1300" b="1"/>
              <a:t>device </a:t>
            </a:r>
            <a:r>
              <a:rPr lang="en-IN" altLang="en-US" sz="1300"/>
              <a:t>collection for fields: title and description for Full-Text search functionality, including spell corrections</a:t>
            </a:r>
            <a:endParaRPr lang="en-IN" altLang="en-US" sz="13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300" b="1">
                <a:solidFill>
                  <a:srgbClr val="01684B"/>
                </a:solidFill>
              </a:rPr>
              <a:t>Event-Driven</a:t>
            </a:r>
            <a:r>
              <a:rPr lang="en-IN" altLang="en-US" sz="1300"/>
              <a:t> on Alerts and Notifications feature for any breached values</a:t>
            </a:r>
            <a:endParaRPr lang="en-IN" altLang="en-US" sz="13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300" b="1">
                <a:solidFill>
                  <a:srgbClr val="01684B"/>
                </a:solidFill>
              </a:rPr>
              <a:t>Scheduled-Triggers</a:t>
            </a:r>
            <a:r>
              <a:rPr lang="en-IN" altLang="en-US" sz="1300"/>
              <a:t> for:</a:t>
            </a:r>
            <a:endParaRPr lang="en-IN" altLang="en-US" sz="13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 sz="1300"/>
              <a:t>simulating data every 1 minute; </a:t>
            </a:r>
            <a:endParaRPr lang="en-IN" altLang="en-US" sz="13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 sz="1300"/>
              <a:t>calculating aggregated sensor data value every 5 minutes; </a:t>
            </a:r>
            <a:endParaRPr lang="en-IN" altLang="en-US" sz="13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 sz="1300"/>
              <a:t>generating bills every month</a:t>
            </a:r>
            <a:endParaRPr lang="en-IN" altLang="en-US" sz="13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300" b="1">
                <a:solidFill>
                  <a:srgbClr val="01684B"/>
                </a:solidFill>
              </a:rPr>
              <a:t>Database-Triggers</a:t>
            </a:r>
            <a:r>
              <a:rPr lang="en-IN" altLang="en-US" sz="1300"/>
              <a:t> on every aggregated-value insertion on </a:t>
            </a:r>
            <a:r>
              <a:rPr lang="en-IN" altLang="en-US" sz="1300" b="1"/>
              <a:t>aggregated_sensor_data</a:t>
            </a:r>
            <a:r>
              <a:rPr lang="en-IN" altLang="en-US" sz="1300"/>
              <a:t> collection to check alert condition and insert into </a:t>
            </a:r>
            <a:r>
              <a:rPr lang="en-IN" altLang="en-US" sz="1300" b="1"/>
              <a:t>alert </a:t>
            </a:r>
            <a:r>
              <a:rPr lang="en-IN" altLang="en-US" sz="1300"/>
              <a:t>collection if any</a:t>
            </a:r>
            <a:endParaRPr lang="en-IN" altLang="en-US" sz="13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300"/>
              <a:t>Used </a:t>
            </a:r>
            <a:r>
              <a:rPr lang="en-IN" altLang="en-US" sz="1300" b="1">
                <a:solidFill>
                  <a:srgbClr val="01684B"/>
                </a:solidFill>
              </a:rPr>
              <a:t>Realm-Functions &amp; Realm-Web-Client SDF</a:t>
            </a:r>
            <a:r>
              <a:rPr lang="en-IN" altLang="en-US" sz="1300"/>
              <a:t> for performing data manipulations present in MongoDB Atlas collections</a:t>
            </a:r>
            <a:endParaRPr lang="en-IN" altLang="en-US" sz="13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300"/>
              <a:t>Used Email/Password provider of</a:t>
            </a:r>
            <a:r>
              <a:rPr lang="en-IN" altLang="en-US" sz="1300" b="1"/>
              <a:t> </a:t>
            </a:r>
            <a:r>
              <a:rPr lang="en-IN" altLang="en-US" sz="1300" b="1">
                <a:solidFill>
                  <a:srgbClr val="01684B"/>
                </a:solidFill>
              </a:rPr>
              <a:t>Realm-Authentication</a:t>
            </a:r>
            <a:r>
              <a:rPr lang="en-IN" altLang="en-US" sz="1300"/>
              <a:t> for UI authentication</a:t>
            </a:r>
            <a:endParaRPr lang="en-IN" altLang="en-US" sz="13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300"/>
              <a:t>Applied </a:t>
            </a:r>
            <a:r>
              <a:rPr lang="en-IN" altLang="en-US" sz="1300" b="1">
                <a:solidFill>
                  <a:srgbClr val="01684B"/>
                </a:solidFill>
              </a:rPr>
              <a:t>Real-DataAccess Rules</a:t>
            </a:r>
            <a:r>
              <a:rPr lang="en-IN" altLang="en-US" sz="1300"/>
              <a:t> for added layer of Authorization for each collection</a:t>
            </a:r>
            <a:endParaRPr lang="en-IN" altLang="en-US" sz="13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300"/>
              <a:t>Hosted react application on</a:t>
            </a:r>
            <a:r>
              <a:rPr lang="en-IN" altLang="en-US" sz="1300" b="1"/>
              <a:t> </a:t>
            </a:r>
            <a:r>
              <a:rPr lang="en-IN" altLang="en-US" sz="1300" b="1">
                <a:solidFill>
                  <a:srgbClr val="01684B"/>
                </a:solidFill>
              </a:rPr>
              <a:t>Realm-Hosting</a:t>
            </a:r>
            <a:endParaRPr lang="en-IN" altLang="en-US" sz="1300" b="1">
              <a:solidFill>
                <a:srgbClr val="01684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sz="13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 b="1" dirty="0">
                <a:solidFill>
                  <a:srgbClr val="1D1D1D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Source code in zip file/Github link:</a:t>
            </a:r>
            <a:endParaRPr sz="2400" b="1" dirty="0">
              <a:solidFill>
                <a:srgbClr val="1D1D1D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3360" y="0"/>
            <a:ext cx="1143000" cy="1143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84505" y="1572895"/>
            <a:ext cx="66624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Link: </a:t>
            </a:r>
            <a:r>
              <a:rPr lang="en-US"/>
              <a:t>https://github.com/tagorenathv/iot-saas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874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 b="1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Execution Demo(Video/Screenshots):</a:t>
            </a:r>
            <a:endParaRPr sz="2400" b="1" dirty="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1460" y="0"/>
            <a:ext cx="1143000" cy="1143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923290" y="1652905"/>
            <a:ext cx="77857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https://watch.screencastify.com/v/GIhh6PDvAx6WIoXJ1K6g</a:t>
            </a:r>
            <a:endParaRPr lang="en-US"/>
          </a:p>
          <a:p>
            <a:r>
              <a:rPr lang="en-IN" altLang="en-US"/>
              <a:t>or</a:t>
            </a:r>
            <a:endParaRPr lang="en-IN" altLang="en-US"/>
          </a:p>
          <a:p>
            <a:r>
              <a:rPr lang="en-IN" altLang="en-US"/>
              <a:t>https://drive.google.com/file/d/1WX0zJvo65LyWddyfbZUBdVFOW58BaP7f/view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874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latin typeface="Verdana" panose="020B0604030504040204" pitchFamily="34" charset="0"/>
                <a:ea typeface="Verdana" panose="020B0604030504040204" pitchFamily="34" charset="0"/>
              </a:rPr>
              <a:t>Additional Scripts (if applicable)</a:t>
            </a:r>
            <a:endParaRPr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6220" y="17875"/>
            <a:ext cx="1143000" cy="1143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35940" y="1664335"/>
            <a:ext cx="44659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https://github.com/tagorenathv/iot-saas#readme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228575" y="2133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120"/>
              <a:t>   Thank You</a:t>
            </a:r>
            <a:endParaRPr sz="412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8120" y="-3810"/>
            <a:ext cx="1143000" cy="1143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2292</Words>
  <Application>WPS Presentation</Application>
  <PresentationFormat>On-screen Show (16:9)</PresentationFormat>
  <Paragraphs>58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Arial</vt:lpstr>
      <vt:lpstr>lato</vt:lpstr>
      <vt:lpstr>Calibri</vt:lpstr>
      <vt:lpstr>Verdana</vt:lpstr>
      <vt:lpstr>Verdana</vt:lpstr>
      <vt:lpstr>Microsoft YaHei</vt:lpstr>
      <vt:lpstr>Arial Unicode MS</vt:lpstr>
      <vt:lpstr>Simple Light</vt:lpstr>
      <vt:lpstr>PowerPoint 演示文稿</vt:lpstr>
      <vt:lpstr>Category Chosen for Submission:</vt:lpstr>
      <vt:lpstr>Brief Summary of Project: </vt:lpstr>
      <vt:lpstr>Technology/Tool Stack Used:</vt:lpstr>
      <vt:lpstr>Source code in zip file/Github link:</vt:lpstr>
      <vt:lpstr>Execution Demo(Video/Screenshots):</vt:lpstr>
      <vt:lpstr>Additional Scripts (if applicable)</vt:lpstr>
      <vt:lpstr>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</dc:creator>
  <cp:lastModifiedBy>tagor</cp:lastModifiedBy>
  <cp:revision>28</cp:revision>
  <dcterms:created xsi:type="dcterms:W3CDTF">2022-01-10T17:10:00Z</dcterms:created>
  <dcterms:modified xsi:type="dcterms:W3CDTF">2022-01-10T22:29:11Z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EA1594A5BC5047568B78C7E82FBB4EA9</vt:lpwstr>
  </property>
  <property fmtid="{D5CDD505-2E9C-101B-9397-08002B2CF9AE}" pid="3" name="KSOProductBuildVer">
    <vt:lpwstr>1033-11.2.0.10443</vt:lpwstr>
  </property>
</Properties>
</file>