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8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45FCC-4799-418C-9361-E2170AFD9079}" type="datetimeFigureOut">
              <a:rPr lang="es-MX" smtClean="0"/>
              <a:t>16/04/2019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AE514-FAC5-4D55-8D58-604E8212F54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342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70B6-12FB-4FC3-B1C8-B98838E1DEDC}" type="datetime1">
              <a:rPr lang="es-MX" smtClean="0"/>
              <a:t>16/04/2019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E806-48DE-47B0-BA14-C569039EC19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101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B7EE-71B1-45C3-B7A9-72CF88E061DE}" type="datetime1">
              <a:rPr lang="es-MX" smtClean="0"/>
              <a:t>16/04/2019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E806-48DE-47B0-BA14-C569039EC19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133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F7CFCA0-C2CA-48DF-AD65-BBC991D1957D}" type="datetime1">
              <a:rPr lang="es-MX" smtClean="0"/>
              <a:t>16/04/2019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D35E806-48DE-47B0-BA14-C569039EC19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703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67F0-E891-44A5-AB66-84F214DB7894}" type="datetime1">
              <a:rPr lang="es-MX" smtClean="0"/>
              <a:t>16/04/2019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E806-48DE-47B0-BA14-C569039EC19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505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D00289-3DF0-44BA-B487-F9BD6B699C8A}" type="datetime1">
              <a:rPr lang="es-MX" smtClean="0"/>
              <a:t>16/04/2019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35E806-48DE-47B0-BA14-C569039EC19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8666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E251-A09D-4CC3-906B-44E0393A327A}" type="datetime1">
              <a:rPr lang="es-MX" smtClean="0"/>
              <a:t>16/04/2019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E806-48DE-47B0-BA14-C569039EC19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547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E7AF-0A76-49CB-88C7-AA29D4633343}" type="datetime1">
              <a:rPr lang="es-MX" smtClean="0"/>
              <a:t>16/04/2019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E806-48DE-47B0-BA14-C569039EC19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665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DA17-AC5A-4D3F-BBB2-4F669EE464D5}" type="datetime1">
              <a:rPr lang="es-MX" smtClean="0"/>
              <a:t>16/04/2019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E806-48DE-47B0-BA14-C569039EC19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940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D5ED-03E3-40D0-8BAF-F5A680906B74}" type="datetime1">
              <a:rPr lang="es-MX" smtClean="0"/>
              <a:t>16/04/2019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E806-48DE-47B0-BA14-C569039EC19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74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5605-4F51-49E5-86EB-33AD4B39CAB6}" type="datetime1">
              <a:rPr lang="es-MX" smtClean="0"/>
              <a:t>16/04/2019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E806-48DE-47B0-BA14-C569039EC19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472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AC51-C950-4D7F-8C93-6F1636B880C8}" type="datetime1">
              <a:rPr lang="es-MX" smtClean="0"/>
              <a:t>16/04/2019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E806-48DE-47B0-BA14-C569039EC19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702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A429AD7-48C3-4158-9914-6B98BAC5022C}" type="datetime1">
              <a:rPr lang="es-MX" smtClean="0"/>
              <a:t>16/04/2019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D35E806-48DE-47B0-BA14-C569039EC19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0926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wnloads/connector/j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6053-1FA0-46ED-A1F2-F53F53A74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PROGRAMACIÓN Y APLICACIONES PARA LA WEB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EE2D9-69CA-4092-8FA1-DAB19A5A21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Conexión a Base de Datos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BD75C8-8995-4C8E-8DC3-685645766E93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25095-BE39-4092-9036-1F3F5FB2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460210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5FBD7-72C7-4B25-A35A-A9DBBAFD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ResultSet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B495E-A416-4811-99BB-646D18E4A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ResultSet</a:t>
            </a:r>
            <a:r>
              <a:rPr lang="en-US" dirty="0"/>
              <a:t> </a:t>
            </a:r>
            <a:r>
              <a:rPr lang="en-US" dirty="0" err="1"/>
              <a:t>resultSet</a:t>
            </a:r>
            <a:r>
              <a:rPr lang="en-US" dirty="0"/>
              <a:t> = </a:t>
            </a:r>
            <a:r>
              <a:rPr lang="en-US" dirty="0" err="1"/>
              <a:t>statement.executeQuery</a:t>
            </a:r>
            <a:r>
              <a:rPr lang="en-US" dirty="0"/>
              <a:t>();//Se </a:t>
            </a:r>
            <a:r>
              <a:rPr lang="en-US" dirty="0" err="1"/>
              <a:t>ejecuta</a:t>
            </a:r>
            <a:r>
              <a:rPr lang="en-US" dirty="0"/>
              <a:t> la consulta</a:t>
            </a:r>
            <a:br>
              <a:rPr lang="es-MX" dirty="0"/>
            </a:br>
            <a:br>
              <a:rPr lang="es-MX" dirty="0"/>
            </a:br>
            <a:r>
              <a:rPr lang="es-MX" dirty="0" err="1"/>
              <a:t>if</a:t>
            </a:r>
            <a:r>
              <a:rPr lang="es-MX" dirty="0"/>
              <a:t>(</a:t>
            </a:r>
            <a:r>
              <a:rPr lang="es-MX" dirty="0" err="1"/>
              <a:t>resultSet.first</a:t>
            </a:r>
            <a:r>
              <a:rPr lang="es-MX" dirty="0"/>
              <a:t>())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	//</a:t>
            </a:r>
            <a:r>
              <a:rPr lang="en-US" dirty="0" err="1"/>
              <a:t>Procesar</a:t>
            </a:r>
            <a:r>
              <a:rPr lang="en-US" dirty="0"/>
              <a:t> la </a:t>
            </a:r>
            <a:r>
              <a:rPr lang="en-US" dirty="0" err="1"/>
              <a:t>primera</a:t>
            </a:r>
            <a:r>
              <a:rPr lang="en-US" dirty="0"/>
              <a:t> fila de la </a:t>
            </a:r>
            <a:r>
              <a:rPr lang="en-US" dirty="0" err="1"/>
              <a:t>consula</a:t>
            </a:r>
            <a:br>
              <a:rPr lang="en-US" dirty="0"/>
            </a:br>
            <a:r>
              <a:rPr lang="en-US" dirty="0"/>
              <a:t>}else{</a:t>
            </a:r>
            <a:br>
              <a:rPr lang="en-US" dirty="0"/>
            </a:br>
            <a:r>
              <a:rPr lang="en-US" dirty="0"/>
              <a:t>	//La consulta no </a:t>
            </a:r>
            <a:r>
              <a:rPr lang="en-US" dirty="0" err="1"/>
              <a:t>obtuvo</a:t>
            </a:r>
            <a:r>
              <a:rPr lang="en-US" dirty="0"/>
              <a:t> </a:t>
            </a:r>
            <a:r>
              <a:rPr lang="en-US" dirty="0" err="1"/>
              <a:t>resultado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//</a:t>
            </a:r>
            <a:r>
              <a:rPr lang="en-US" dirty="0" err="1"/>
              <a:t>Procesar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filas</a:t>
            </a:r>
            <a:br>
              <a:rPr lang="en-US" dirty="0"/>
            </a:br>
            <a:r>
              <a:rPr lang="en-US" dirty="0"/>
              <a:t>while(</a:t>
            </a:r>
            <a:r>
              <a:rPr lang="en-US" dirty="0" err="1"/>
              <a:t>resultSet.next</a:t>
            </a:r>
            <a:r>
              <a:rPr lang="en-US" dirty="0"/>
              <a:t>()){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resultSet.getInt</a:t>
            </a:r>
            <a:r>
              <a:rPr lang="en-US" dirty="0"/>
              <a:t>(1);	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resultSet.getInt</a:t>
            </a:r>
            <a:r>
              <a:rPr lang="en-US" dirty="0"/>
              <a:t>(“</a:t>
            </a:r>
            <a:r>
              <a:rPr lang="en-US" dirty="0" err="1"/>
              <a:t>idUser</a:t>
            </a:r>
            <a:r>
              <a:rPr lang="en-US" dirty="0"/>
              <a:t>”);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041C0-C3F8-445D-8A45-42BABB06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647485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7972-E3FF-4B54-B4F9-0E22760E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</a:t>
            </a:r>
            <a:r>
              <a:rPr lang="es-MX" dirty="0" err="1"/>
              <a:t>Statement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5F356-2081-4FF1-81B0-C0A1E3A12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statement</a:t>
            </a:r>
            <a:r>
              <a:rPr lang="es-MX" dirty="0"/>
              <a:t> = </a:t>
            </a:r>
            <a:r>
              <a:rPr lang="es-MX" dirty="0" err="1"/>
              <a:t>con.createStatement</a:t>
            </a:r>
            <a:r>
              <a:rPr lang="es-MX" dirty="0"/>
              <a:t>();//con es un objeto de </a:t>
            </a:r>
            <a:r>
              <a:rPr lang="es-MX" dirty="0" err="1"/>
              <a:t>Connection</a:t>
            </a:r>
            <a:br>
              <a:rPr lang="es-MX" dirty="0"/>
            </a:br>
            <a:r>
              <a:rPr lang="es-MX" dirty="0"/>
              <a:t>//Se realiza la consulta y el resultado va a </a:t>
            </a:r>
            <a:r>
              <a:rPr lang="es-MX" dirty="0" err="1"/>
              <a:t>resultSet</a:t>
            </a:r>
            <a:br>
              <a:rPr lang="es-MX" dirty="0"/>
            </a:br>
            <a:r>
              <a:rPr lang="es-MX" dirty="0" err="1"/>
              <a:t>ResultSet</a:t>
            </a:r>
            <a:r>
              <a:rPr lang="es-MX" dirty="0"/>
              <a:t> </a:t>
            </a:r>
            <a:r>
              <a:rPr lang="es-MX" dirty="0" err="1"/>
              <a:t>resultSet</a:t>
            </a:r>
            <a:r>
              <a:rPr lang="es-MX" dirty="0"/>
              <a:t> = </a:t>
            </a:r>
            <a:r>
              <a:rPr lang="es-MX" dirty="0" err="1"/>
              <a:t>statement.executeQuery</a:t>
            </a:r>
            <a:r>
              <a:rPr lang="es-MX" dirty="0"/>
              <a:t>(“SELECT * FROM </a:t>
            </a:r>
            <a:r>
              <a:rPr lang="es-MX" dirty="0" err="1"/>
              <a:t>users</a:t>
            </a:r>
            <a:r>
              <a:rPr lang="es-MX" dirty="0"/>
              <a:t>”);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F34F0-4DFC-4B19-BCA0-277AC54EA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829642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CBE0-9365-4479-AEA9-C09E2B0A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</a:t>
            </a:r>
            <a:r>
              <a:rPr lang="es-MX" dirty="0" err="1"/>
              <a:t>PreparedStatement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0F1F8-C399-46C1-AD27-274834DF7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//Se prepara la cadena de la consulta</a:t>
            </a:r>
            <a:br>
              <a:rPr lang="es-MX" dirty="0"/>
            </a:br>
            <a:r>
              <a:rPr lang="es-MX" dirty="0" err="1"/>
              <a:t>String</a:t>
            </a:r>
            <a:r>
              <a:rPr lang="es-MX" dirty="0"/>
              <a:t> </a:t>
            </a:r>
            <a:r>
              <a:rPr lang="es-MX" dirty="0" err="1"/>
              <a:t>query</a:t>
            </a:r>
            <a:r>
              <a:rPr lang="es-MX" dirty="0"/>
              <a:t> =“SELECT * FROM </a:t>
            </a:r>
            <a:r>
              <a:rPr lang="es-MX" dirty="0" err="1"/>
              <a:t>users</a:t>
            </a:r>
            <a:r>
              <a:rPr lang="es-MX" dirty="0"/>
              <a:t> WHERE email = ? AND </a:t>
            </a:r>
            <a:r>
              <a:rPr lang="es-MX" dirty="0" err="1"/>
              <a:t>password</a:t>
            </a:r>
            <a:r>
              <a:rPr lang="es-MX" dirty="0"/>
              <a:t> = ?;”;</a:t>
            </a:r>
            <a:br>
              <a:rPr lang="es-MX" dirty="0"/>
            </a:br>
            <a:br>
              <a:rPr lang="es-MX" dirty="0"/>
            </a:br>
            <a:r>
              <a:rPr lang="es-MX" dirty="0"/>
              <a:t>//Se prepara la consulta y se asignan los espacios en blanco</a:t>
            </a:r>
            <a:br>
              <a:rPr lang="es-MX" dirty="0"/>
            </a:br>
            <a:r>
              <a:rPr lang="es-MX" dirty="0" err="1"/>
              <a:t>PreparedStatement</a:t>
            </a:r>
            <a:r>
              <a:rPr lang="es-MX" dirty="0"/>
              <a:t> </a:t>
            </a:r>
            <a:r>
              <a:rPr lang="es-MX" dirty="0" err="1"/>
              <a:t>statement</a:t>
            </a:r>
            <a:r>
              <a:rPr lang="es-MX" dirty="0"/>
              <a:t> = </a:t>
            </a:r>
            <a:r>
              <a:rPr lang="es-MX" dirty="0" err="1"/>
              <a:t>con.prepareStatement</a:t>
            </a:r>
            <a:r>
              <a:rPr lang="es-MX" dirty="0"/>
              <a:t>(</a:t>
            </a:r>
            <a:r>
              <a:rPr lang="es-MX" dirty="0" err="1"/>
              <a:t>query</a:t>
            </a:r>
            <a:r>
              <a:rPr lang="es-MX" dirty="0"/>
              <a:t>);</a:t>
            </a:r>
            <a:br>
              <a:rPr lang="es-MX" dirty="0"/>
            </a:br>
            <a:r>
              <a:rPr lang="es-MX" dirty="0" err="1"/>
              <a:t>statement.setString</a:t>
            </a:r>
            <a:r>
              <a:rPr lang="es-MX" dirty="0"/>
              <a:t>(1,”email”);</a:t>
            </a:r>
            <a:br>
              <a:rPr lang="es-MX" dirty="0"/>
            </a:br>
            <a:r>
              <a:rPr lang="es-MX" dirty="0" err="1"/>
              <a:t>statement.setString</a:t>
            </a:r>
            <a:r>
              <a:rPr lang="es-MX" dirty="0"/>
              <a:t>(2,”password”);</a:t>
            </a:r>
            <a:br>
              <a:rPr lang="es-MX" dirty="0"/>
            </a:br>
            <a:br>
              <a:rPr lang="es-MX" dirty="0"/>
            </a:br>
            <a:r>
              <a:rPr lang="es-MX" dirty="0"/>
              <a:t>//Se ejecuta la consulta</a:t>
            </a:r>
            <a:br>
              <a:rPr lang="es-MX" dirty="0"/>
            </a:br>
            <a:r>
              <a:rPr lang="es-MX" dirty="0" err="1"/>
              <a:t>ResultSet</a:t>
            </a:r>
            <a:r>
              <a:rPr lang="es-MX" dirty="0"/>
              <a:t> </a:t>
            </a:r>
            <a:r>
              <a:rPr lang="es-MX" dirty="0" err="1"/>
              <a:t>resultSet</a:t>
            </a:r>
            <a:r>
              <a:rPr lang="es-MX" dirty="0"/>
              <a:t> = </a:t>
            </a:r>
            <a:r>
              <a:rPr lang="es-MX" dirty="0" err="1"/>
              <a:t>statement.executeQuery</a:t>
            </a:r>
            <a:r>
              <a:rPr lang="es-MX" dirty="0"/>
              <a:t>();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624B8-0D1C-41CC-9A9B-2DB55450C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2096433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2BC3-802D-46AE-87F1-388DFD4E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</a:t>
            </a:r>
            <a:r>
              <a:rPr lang="es-MX" dirty="0" err="1"/>
              <a:t>Callable</a:t>
            </a:r>
            <a:r>
              <a:rPr lang="es-MX" dirty="0"/>
              <a:t> </a:t>
            </a:r>
            <a:r>
              <a:rPr lang="es-MX" dirty="0" err="1"/>
              <a:t>Statement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A5A02-DB1D-48A9-8378-8E7775FC3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int</a:t>
            </a:r>
            <a:r>
              <a:rPr lang="es-MX" dirty="0"/>
              <a:t> id = 1;</a:t>
            </a:r>
            <a:br>
              <a:rPr lang="es-MX" dirty="0"/>
            </a:br>
            <a:br>
              <a:rPr lang="es-MX" dirty="0"/>
            </a:br>
            <a:r>
              <a:rPr lang="es-MX" dirty="0" err="1"/>
              <a:t>CallableStatement</a:t>
            </a:r>
            <a:r>
              <a:rPr lang="es-MX" dirty="0"/>
              <a:t> </a:t>
            </a:r>
            <a:r>
              <a:rPr lang="es-MX" dirty="0" err="1"/>
              <a:t>statement</a:t>
            </a:r>
            <a:r>
              <a:rPr lang="es-MX" dirty="0"/>
              <a:t> = </a:t>
            </a:r>
            <a:r>
              <a:rPr lang="es-MX" dirty="0" err="1"/>
              <a:t>con.prepareCall</a:t>
            </a:r>
            <a:r>
              <a:rPr lang="es-MX" dirty="0"/>
              <a:t>(“</a:t>
            </a:r>
            <a:r>
              <a:rPr lang="en-US" dirty="0"/>
              <a:t>{CALL </a:t>
            </a:r>
            <a:r>
              <a:rPr lang="en-US" dirty="0" err="1"/>
              <a:t>getUserById</a:t>
            </a:r>
            <a:r>
              <a:rPr lang="en-US" dirty="0"/>
              <a:t>(?)}</a:t>
            </a:r>
            <a:r>
              <a:rPr lang="es-MX" dirty="0"/>
              <a:t>”);</a:t>
            </a:r>
            <a:br>
              <a:rPr lang="es-MX" dirty="0"/>
            </a:br>
            <a:r>
              <a:rPr lang="es-MX" dirty="0" err="1"/>
              <a:t>statement.SetInt</a:t>
            </a:r>
            <a:r>
              <a:rPr lang="es-MX" dirty="0"/>
              <a:t>(1,id);</a:t>
            </a:r>
            <a:br>
              <a:rPr lang="es-MX" dirty="0"/>
            </a:br>
            <a:br>
              <a:rPr lang="es-MX" dirty="0"/>
            </a:br>
            <a:r>
              <a:rPr lang="es-MX" dirty="0" err="1"/>
              <a:t>ResultSet</a:t>
            </a:r>
            <a:r>
              <a:rPr lang="es-MX" dirty="0"/>
              <a:t> </a:t>
            </a:r>
            <a:r>
              <a:rPr lang="es-MX" dirty="0" err="1"/>
              <a:t>resultSet</a:t>
            </a:r>
            <a:r>
              <a:rPr lang="es-MX" dirty="0"/>
              <a:t> = </a:t>
            </a:r>
            <a:r>
              <a:rPr lang="es-MX" dirty="0" err="1"/>
              <a:t>statement.executeQuery</a:t>
            </a:r>
            <a:r>
              <a:rPr lang="es-MX" dirty="0"/>
              <a:t>();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82AF2-8D17-4266-8C48-876869F8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633473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9D916-CAC6-46D2-BBF0-0917AEF1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Problemas de una conexión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F539B-6F29-47D4-B4B9-C55F66BAB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Una conexión a base de datos es demasiado costosa de crear debido a que se debe crear una sesión con la base de datos, autentificar al usuario y establecer la conexión</a:t>
            </a:r>
          </a:p>
          <a:p>
            <a:r>
              <a:rPr lang="es-MX" dirty="0"/>
              <a:t>Abrir y cerrar una conexión de Base de datos tiene un gran impacto en el rendimiento por lo cual se creo un conecto llamado </a:t>
            </a:r>
            <a:r>
              <a:rPr lang="es-MX" b="1" dirty="0" err="1"/>
              <a:t>connection</a:t>
            </a:r>
            <a:r>
              <a:rPr lang="es-MX" b="1" dirty="0"/>
              <a:t> pool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02FD0-6C86-4690-88DE-64BF8AD5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926256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91ED7-8C54-4B3D-9740-36A04AF7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Connection</a:t>
            </a:r>
            <a:r>
              <a:rPr lang="es-MX" dirty="0"/>
              <a:t>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91770-AAD6-4539-8CB9-0E33FE2AB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conjunto limitado de conexiones a una Base de datos, dichas conexiones pueden ser reutilizadas por los diferentes usuarios.</a:t>
            </a:r>
          </a:p>
          <a:p>
            <a:r>
              <a:rPr lang="es-MX" dirty="0"/>
              <a:t>Permite tener centralizado y controlado el manejo de las conexiones a la base de datos, por lo que cuando necesitamos una en vez de crearla la obtenemos del pool</a:t>
            </a:r>
          </a:p>
          <a:p>
            <a:r>
              <a:rPr lang="es-MX" dirty="0"/>
              <a:t>En caso de que un hilo solicite una conexión y no se encuentre ninguna disponible este tendrá que esperar.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B38A8-0E04-4AF6-83D6-93C64613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2347324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5931-951A-4C8B-9866-320E734C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5D21-1316-431E-B33A-5A8E8504D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obtener una conexión de un pool se usara el método </a:t>
            </a:r>
            <a:r>
              <a:rPr lang="es-MX" b="1" dirty="0" err="1"/>
              <a:t>getConnection</a:t>
            </a:r>
            <a:r>
              <a:rPr lang="es-MX" b="1" dirty="0"/>
              <a:t>() </a:t>
            </a:r>
            <a:r>
              <a:rPr lang="es-MX" dirty="0"/>
              <a:t>de la clase </a:t>
            </a:r>
            <a:r>
              <a:rPr lang="es-MX" b="1" dirty="0" err="1"/>
              <a:t>DataSource</a:t>
            </a:r>
            <a:endParaRPr lang="es-MX" dirty="0"/>
          </a:p>
          <a:p>
            <a:r>
              <a:rPr lang="es-MX" dirty="0"/>
              <a:t>Cuando cerremos la conexión con el método </a:t>
            </a:r>
            <a:r>
              <a:rPr lang="es-MX" b="1" dirty="0" err="1"/>
              <a:t>close</a:t>
            </a:r>
            <a:r>
              <a:rPr lang="es-MX" b="1" dirty="0"/>
              <a:t>()</a:t>
            </a:r>
            <a:r>
              <a:rPr lang="es-MX" dirty="0"/>
              <a:t> lo que hará el pool en vez de cerrar la conexión es establecerla como libre para entregársela a otro usuario.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5C1F38-DEA1-4BA5-BD68-539BA1E8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300708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B634-78B9-42BB-A1B3-EE286DCE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Configuracion</a:t>
            </a:r>
            <a:r>
              <a:rPr lang="es-MX" dirty="0"/>
              <a:t> dentro de Context.xml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D2FA2-E297-4515-BD2C-ACA5E19DB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err="1"/>
              <a:t>maxWait</a:t>
            </a:r>
            <a:r>
              <a:rPr lang="es-MX" b="1" dirty="0"/>
              <a:t> </a:t>
            </a:r>
            <a:r>
              <a:rPr lang="es-MX" dirty="0"/>
              <a:t>-</a:t>
            </a:r>
            <a:r>
              <a:rPr lang="es-MX" b="1" dirty="0"/>
              <a:t> Tiempo</a:t>
            </a:r>
            <a:r>
              <a:rPr lang="es-MX" dirty="0"/>
              <a:t> de </a:t>
            </a:r>
            <a:r>
              <a:rPr lang="es-MX" b="1" dirty="0"/>
              <a:t>espera</a:t>
            </a:r>
            <a:r>
              <a:rPr lang="es-MX" dirty="0"/>
              <a:t> de la conexión -1 es ilimitado</a:t>
            </a:r>
          </a:p>
          <a:p>
            <a:r>
              <a:rPr lang="es-MX" b="1" dirty="0" err="1"/>
              <a:t>maxActive</a:t>
            </a:r>
            <a:r>
              <a:rPr lang="es-MX" b="1" dirty="0"/>
              <a:t> </a:t>
            </a:r>
            <a:r>
              <a:rPr lang="es-MX" dirty="0"/>
              <a:t>-</a:t>
            </a:r>
            <a:r>
              <a:rPr lang="es-MX" b="1" dirty="0"/>
              <a:t> </a:t>
            </a:r>
            <a:r>
              <a:rPr lang="es-MX" dirty="0"/>
              <a:t>Numero </a:t>
            </a:r>
            <a:r>
              <a:rPr lang="es-MX" b="1" dirty="0"/>
              <a:t>máximo</a:t>
            </a:r>
            <a:r>
              <a:rPr lang="es-MX" dirty="0"/>
              <a:t> de </a:t>
            </a:r>
            <a:r>
              <a:rPr lang="es-MX" b="1" dirty="0"/>
              <a:t>conexiones</a:t>
            </a:r>
            <a:r>
              <a:rPr lang="es-MX" dirty="0"/>
              <a:t> en el pool -1 es ilimitado</a:t>
            </a:r>
          </a:p>
          <a:p>
            <a:r>
              <a:rPr lang="es-MX" b="1" dirty="0" err="1"/>
              <a:t>maxIdle</a:t>
            </a:r>
            <a:r>
              <a:rPr lang="es-MX" dirty="0"/>
              <a:t> -</a:t>
            </a:r>
            <a:r>
              <a:rPr lang="es-MX" b="1" dirty="0"/>
              <a:t> Cantidad</a:t>
            </a:r>
            <a:r>
              <a:rPr lang="es-MX" dirty="0"/>
              <a:t> de </a:t>
            </a:r>
            <a:r>
              <a:rPr lang="es-MX" b="1" dirty="0"/>
              <a:t>conexiones</a:t>
            </a:r>
            <a:r>
              <a:rPr lang="es-MX" dirty="0"/>
              <a:t> que permanecerán </a:t>
            </a:r>
            <a:r>
              <a:rPr lang="es-MX" b="1" dirty="0"/>
              <a:t>abiertas</a:t>
            </a:r>
            <a:r>
              <a:rPr lang="es-MX" dirty="0"/>
              <a:t> -1 es limitado</a:t>
            </a:r>
          </a:p>
          <a:p>
            <a:r>
              <a:rPr lang="en-US" b="1" dirty="0"/>
              <a:t>&lt;?xml version=“1.0” encoding=“UTF-8”&gt;</a:t>
            </a:r>
            <a:br>
              <a:rPr lang="en-US" b="1" dirty="0"/>
            </a:br>
            <a:r>
              <a:rPr lang="en-US" b="1" dirty="0"/>
              <a:t>&lt;Context </a:t>
            </a:r>
            <a:r>
              <a:rPr lang="en-US" b="1" dirty="0" err="1"/>
              <a:t>antiJARLocking</a:t>
            </a:r>
            <a:r>
              <a:rPr lang="en-US" b="1" dirty="0"/>
              <a:t>=“true” path=“/WebApplication1”&gt;</a:t>
            </a:r>
            <a:br>
              <a:rPr lang="en-US" b="1" dirty="0"/>
            </a:br>
            <a:r>
              <a:rPr lang="en-US" b="1" dirty="0"/>
              <a:t>	&lt;Resource name=“</a:t>
            </a:r>
            <a:r>
              <a:rPr lang="en-US" b="1" dirty="0" err="1"/>
              <a:t>connpool</a:t>
            </a:r>
            <a:r>
              <a:rPr lang="en-US" b="1" dirty="0"/>
              <a:t>” auth=“Container” type=“</a:t>
            </a:r>
            <a:r>
              <a:rPr lang="en-US" b="1" dirty="0" err="1"/>
              <a:t>javax.sql.DataSource</a:t>
            </a:r>
            <a:r>
              <a:rPr lang="en-US" b="1" dirty="0"/>
              <a:t>” </a:t>
            </a:r>
            <a:r>
              <a:rPr lang="en-US" b="1" dirty="0" err="1"/>
              <a:t>maxActive</a:t>
            </a:r>
            <a:r>
              <a:rPr lang="en-US" b="1" dirty="0"/>
              <a:t>=“100” </a:t>
            </a:r>
            <a:r>
              <a:rPr lang="en-US" b="1" dirty="0" err="1"/>
              <a:t>maxIdle</a:t>
            </a:r>
            <a:r>
              <a:rPr lang="en-US" b="1" dirty="0"/>
              <a:t>=“30” </a:t>
            </a:r>
            <a:r>
              <a:rPr lang="en-US" b="1" dirty="0" err="1"/>
              <a:t>maxWait</a:t>
            </a:r>
            <a:r>
              <a:rPr lang="en-US" b="1" dirty="0"/>
              <a:t>=“10000” username=“root” password=“root” </a:t>
            </a:r>
            <a:r>
              <a:rPr lang="en-US" b="1" dirty="0" err="1"/>
              <a:t>driverClassName</a:t>
            </a:r>
            <a:r>
              <a:rPr lang="en-US" b="1" dirty="0"/>
              <a:t>=”</a:t>
            </a:r>
            <a:r>
              <a:rPr lang="en-US" b="1" dirty="0" err="1"/>
              <a:t>com.mysql.jdbc.Driver</a:t>
            </a:r>
            <a:r>
              <a:rPr lang="en-US" b="1" dirty="0"/>
              <a:t>” </a:t>
            </a:r>
            <a:r>
              <a:rPr lang="en-US" b="1" dirty="0" err="1"/>
              <a:t>url</a:t>
            </a:r>
            <a:r>
              <a:rPr lang="en-US" b="1" dirty="0"/>
              <a:t>=“</a:t>
            </a:r>
            <a:r>
              <a:rPr lang="en-US" b="1" dirty="0" err="1"/>
              <a:t>jdbc:mysql</a:t>
            </a:r>
            <a:r>
              <a:rPr lang="en-US" b="1" dirty="0"/>
              <a:t>://localhost:3306/</a:t>
            </a:r>
            <a:r>
              <a:rPr lang="en-US" b="1" dirty="0" err="1"/>
              <a:t>db?useSSL</a:t>
            </a:r>
            <a:r>
              <a:rPr lang="en-US" b="1" dirty="0"/>
              <a:t>=false”/&gt;</a:t>
            </a:r>
            <a:br>
              <a:rPr lang="en-US" b="1" dirty="0"/>
            </a:br>
            <a:r>
              <a:rPr lang="en-US" b="1" dirty="0"/>
              <a:t>&lt;/Context&gt;</a:t>
            </a:r>
            <a:endParaRPr lang="es-MX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54EA7-5013-4B10-BD69-C605B6DF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4033583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66F61-BFA0-48AF-9667-5CEA0469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Configuracion</a:t>
            </a:r>
            <a:r>
              <a:rPr lang="en-US" dirty="0"/>
              <a:t> web.xml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DBB2F-335D-490D-9C42-57D09FF21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&lt;</a:t>
            </a:r>
            <a:r>
              <a:rPr lang="es-MX" b="1" dirty="0" err="1"/>
              <a:t>resource-ref</a:t>
            </a:r>
            <a:r>
              <a:rPr lang="es-MX" b="1" dirty="0"/>
              <a:t>&gt;</a:t>
            </a:r>
          </a:p>
          <a:p>
            <a:r>
              <a:rPr lang="es-MX" b="1" dirty="0"/>
              <a:t>        &lt;</a:t>
            </a:r>
            <a:r>
              <a:rPr lang="es-MX" b="1" dirty="0" err="1"/>
              <a:t>description</a:t>
            </a:r>
            <a:r>
              <a:rPr lang="es-MX" b="1" dirty="0"/>
              <a:t>&gt;</a:t>
            </a:r>
            <a:r>
              <a:rPr lang="es-MX" b="1" dirty="0" err="1"/>
              <a:t>Db</a:t>
            </a:r>
            <a:r>
              <a:rPr lang="es-MX" b="1" dirty="0"/>
              <a:t>&lt;/</a:t>
            </a:r>
            <a:r>
              <a:rPr lang="es-MX" b="1" dirty="0" err="1"/>
              <a:t>description</a:t>
            </a:r>
            <a:r>
              <a:rPr lang="es-MX" b="1" dirty="0"/>
              <a:t>&gt;</a:t>
            </a:r>
          </a:p>
          <a:p>
            <a:r>
              <a:rPr lang="es-MX" b="1" dirty="0"/>
              <a:t>        &lt;res-</a:t>
            </a:r>
            <a:r>
              <a:rPr lang="es-MX" b="1" dirty="0" err="1"/>
              <a:t>ref</a:t>
            </a:r>
            <a:r>
              <a:rPr lang="es-MX" b="1" dirty="0"/>
              <a:t>-</a:t>
            </a:r>
            <a:r>
              <a:rPr lang="es-MX" b="1" dirty="0" err="1"/>
              <a:t>name</a:t>
            </a:r>
            <a:r>
              <a:rPr lang="es-MX" b="1" dirty="0"/>
              <a:t>&gt;</a:t>
            </a:r>
            <a:r>
              <a:rPr lang="es-MX" b="1" dirty="0" err="1"/>
              <a:t>conn</a:t>
            </a:r>
            <a:r>
              <a:rPr lang="es-MX" b="1" dirty="0"/>
              <a:t>&lt;/res-</a:t>
            </a:r>
            <a:r>
              <a:rPr lang="es-MX" b="1" dirty="0" err="1"/>
              <a:t>ref</a:t>
            </a:r>
            <a:r>
              <a:rPr lang="es-MX" b="1" dirty="0"/>
              <a:t>-</a:t>
            </a:r>
            <a:r>
              <a:rPr lang="es-MX" b="1" dirty="0" err="1"/>
              <a:t>name</a:t>
            </a:r>
            <a:r>
              <a:rPr lang="es-MX" b="1" dirty="0"/>
              <a:t>&gt;</a:t>
            </a:r>
          </a:p>
          <a:p>
            <a:r>
              <a:rPr lang="es-MX" b="1" dirty="0"/>
              <a:t>        &lt;res-</a:t>
            </a:r>
            <a:r>
              <a:rPr lang="es-MX" b="1" dirty="0" err="1"/>
              <a:t>type</a:t>
            </a:r>
            <a:r>
              <a:rPr lang="es-MX" b="1" dirty="0"/>
              <a:t>&gt;</a:t>
            </a:r>
            <a:r>
              <a:rPr lang="es-MX" b="1" dirty="0" err="1"/>
              <a:t>javax.sql.DataSource</a:t>
            </a:r>
            <a:r>
              <a:rPr lang="es-MX" b="1" dirty="0"/>
              <a:t>&lt;/res-</a:t>
            </a:r>
            <a:r>
              <a:rPr lang="es-MX" b="1" dirty="0" err="1"/>
              <a:t>type</a:t>
            </a:r>
            <a:r>
              <a:rPr lang="es-MX" b="1" dirty="0"/>
              <a:t>&gt;</a:t>
            </a:r>
          </a:p>
          <a:p>
            <a:r>
              <a:rPr lang="es-MX" b="1" dirty="0"/>
              <a:t>        &lt;res-</a:t>
            </a:r>
            <a:r>
              <a:rPr lang="es-MX" b="1" dirty="0" err="1"/>
              <a:t>auth</a:t>
            </a:r>
            <a:r>
              <a:rPr lang="es-MX" b="1" dirty="0"/>
              <a:t>&gt;Container&lt;/res-</a:t>
            </a:r>
            <a:r>
              <a:rPr lang="es-MX" b="1" dirty="0" err="1"/>
              <a:t>auth</a:t>
            </a:r>
            <a:r>
              <a:rPr lang="es-MX" b="1" dirty="0"/>
              <a:t>&gt;</a:t>
            </a:r>
          </a:p>
          <a:p>
            <a:r>
              <a:rPr lang="es-MX" b="1" dirty="0"/>
              <a:t>    &lt;/</a:t>
            </a:r>
            <a:r>
              <a:rPr lang="es-MX" b="1" dirty="0" err="1"/>
              <a:t>resource-ref</a:t>
            </a:r>
            <a:r>
              <a:rPr lang="es-MX" b="1" dirty="0"/>
              <a:t>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CE2DB-E088-48F9-BE0B-F70BDE59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1298272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C5C7-9F1B-45C2-B6FC-2EC9F37E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Class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05B6D-0AB3-4DC3-B7C2-6BA6DB830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Debido a que la configuración de nuestra base de datos esta en un archivo de contexto se debe crear un objeto de la clase </a:t>
            </a:r>
            <a:r>
              <a:rPr lang="es-MX" b="1" dirty="0" err="1"/>
              <a:t>InitialContext</a:t>
            </a:r>
            <a:r>
              <a:rPr lang="es-MX" b="1" dirty="0"/>
              <a:t> </a:t>
            </a:r>
            <a:r>
              <a:rPr lang="es-MX" dirty="0"/>
              <a:t>y usar el método </a:t>
            </a:r>
            <a:r>
              <a:rPr lang="es-MX" b="1" dirty="0" err="1"/>
              <a:t>lookup</a:t>
            </a:r>
            <a:r>
              <a:rPr lang="es-MX" b="1" dirty="0"/>
              <a:t>() </a:t>
            </a:r>
            <a:r>
              <a:rPr lang="es-MX" dirty="0"/>
              <a:t>para acceder a el</a:t>
            </a:r>
          </a:p>
          <a:p>
            <a:r>
              <a:rPr lang="es-MX" b="1" dirty="0" err="1"/>
              <a:t>InitialContext</a:t>
            </a:r>
            <a:r>
              <a:rPr lang="es-MX" b="1" dirty="0"/>
              <a:t> </a:t>
            </a:r>
            <a:r>
              <a:rPr lang="es-MX" b="1" dirty="0" err="1"/>
              <a:t>initialContext</a:t>
            </a:r>
            <a:r>
              <a:rPr lang="es-MX" b="1" dirty="0"/>
              <a:t> </a:t>
            </a:r>
            <a:r>
              <a:rPr lang="en-US" b="1" dirty="0"/>
              <a:t>= new </a:t>
            </a:r>
            <a:r>
              <a:rPr lang="en-US" b="1" dirty="0" err="1"/>
              <a:t>InitialContext</a:t>
            </a:r>
            <a:r>
              <a:rPr lang="en-US" b="1" dirty="0"/>
              <a:t>();</a:t>
            </a:r>
            <a:br>
              <a:rPr lang="en-US" b="1" dirty="0"/>
            </a:br>
            <a:r>
              <a:rPr lang="en-US" b="1" dirty="0"/>
              <a:t>Context </a:t>
            </a:r>
            <a:r>
              <a:rPr lang="en-US" b="1" dirty="0" err="1"/>
              <a:t>context</a:t>
            </a:r>
            <a:r>
              <a:rPr lang="en-US" b="1" dirty="0"/>
              <a:t> = (Context) </a:t>
            </a:r>
            <a:r>
              <a:rPr lang="en-US" b="1" dirty="0" err="1"/>
              <a:t>intialContext.lookup</a:t>
            </a:r>
            <a:r>
              <a:rPr lang="en-US" b="1" dirty="0"/>
              <a:t>(“</a:t>
            </a:r>
            <a:r>
              <a:rPr lang="en-US" b="1" dirty="0" err="1"/>
              <a:t>java:comp</a:t>
            </a:r>
            <a:r>
              <a:rPr lang="en-US" b="1" dirty="0"/>
              <a:t>/env”);</a:t>
            </a:r>
            <a:endParaRPr lang="es-MX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38275-16B9-4B34-AF9D-1F23BFBD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33007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BD2D-275F-40C0-95E6-C30CA306B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E3E09-0EC9-4BD2-BC6B-3C4EE3E19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Significa Java </a:t>
            </a:r>
            <a:r>
              <a:rPr lang="es-MX" dirty="0" err="1"/>
              <a:t>Database</a:t>
            </a:r>
            <a:r>
              <a:rPr lang="es-MX" dirty="0"/>
              <a:t> </a:t>
            </a:r>
            <a:r>
              <a:rPr lang="es-MX" dirty="0" err="1"/>
              <a:t>Connectivity</a:t>
            </a:r>
            <a:endParaRPr lang="es-MX" dirty="0"/>
          </a:p>
          <a:p>
            <a:r>
              <a:rPr lang="es-MX" dirty="0"/>
              <a:t>Es una API que nos permite realizar conexiones con bases de datos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DE76E-4052-49B0-8EEE-6EDEE81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003194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EA7C-C221-444B-A7F2-30B548A7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81044-3DFC-40E9-B363-522B2DA7A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obtener una conexión del pool es necesario crear un objeto </a:t>
            </a:r>
            <a:r>
              <a:rPr lang="es-MX" b="1" dirty="0" err="1"/>
              <a:t>DataSource</a:t>
            </a:r>
            <a:r>
              <a:rPr lang="es-MX" b="1" dirty="0"/>
              <a:t> </a:t>
            </a:r>
            <a:r>
              <a:rPr lang="es-MX" dirty="0"/>
              <a:t>a partir del método </a:t>
            </a:r>
            <a:r>
              <a:rPr lang="es-MX" b="1" dirty="0" err="1"/>
              <a:t>lookup</a:t>
            </a:r>
            <a:r>
              <a:rPr lang="es-MX" b="1" dirty="0"/>
              <a:t>()</a:t>
            </a:r>
            <a:r>
              <a:rPr lang="es-MX" dirty="0"/>
              <a:t> de nuestro objeto </a:t>
            </a:r>
            <a:r>
              <a:rPr lang="es-MX" b="1" dirty="0" err="1"/>
              <a:t>Context</a:t>
            </a:r>
            <a:r>
              <a:rPr lang="es-MX" b="1" dirty="0"/>
              <a:t> </a:t>
            </a:r>
            <a:r>
              <a:rPr lang="es-MX" dirty="0"/>
              <a:t>para pasar todas las configuraciones necesarias</a:t>
            </a:r>
          </a:p>
          <a:p>
            <a:r>
              <a:rPr lang="es-MX" b="1" dirty="0" err="1"/>
              <a:t>DataSource</a:t>
            </a:r>
            <a:r>
              <a:rPr lang="es-MX" b="1" dirty="0"/>
              <a:t> </a:t>
            </a:r>
            <a:r>
              <a:rPr lang="es-MX" b="1" dirty="0" err="1"/>
              <a:t>dataSource</a:t>
            </a:r>
            <a:r>
              <a:rPr lang="es-MX" b="1" dirty="0"/>
              <a:t> </a:t>
            </a:r>
            <a:r>
              <a:rPr lang="en-US" b="1" dirty="0"/>
              <a:t>= (</a:t>
            </a:r>
            <a:r>
              <a:rPr lang="en-US" b="1" dirty="0" err="1"/>
              <a:t>DataSource</a:t>
            </a:r>
            <a:r>
              <a:rPr lang="en-US" b="1" dirty="0"/>
              <a:t>) </a:t>
            </a:r>
            <a:r>
              <a:rPr lang="en-US" b="1" dirty="0" err="1"/>
              <a:t>context.lookup</a:t>
            </a:r>
            <a:r>
              <a:rPr lang="en-US" b="1" dirty="0"/>
              <a:t>(“</a:t>
            </a:r>
            <a:r>
              <a:rPr lang="en-US" b="1" dirty="0" err="1"/>
              <a:t>connpool</a:t>
            </a:r>
            <a:r>
              <a:rPr lang="en-US" b="1" dirty="0"/>
              <a:t>”);</a:t>
            </a:r>
          </a:p>
          <a:p>
            <a:r>
              <a:rPr lang="es-MX" dirty="0"/>
              <a:t>En el método </a:t>
            </a:r>
            <a:r>
              <a:rPr lang="es-MX" b="1" dirty="0" err="1"/>
              <a:t>lookup</a:t>
            </a:r>
            <a:r>
              <a:rPr lang="es-MX" b="1" dirty="0"/>
              <a:t> </a:t>
            </a:r>
            <a:r>
              <a:rPr lang="es-MX" dirty="0"/>
              <a:t>se le debe pasar un </a:t>
            </a:r>
            <a:r>
              <a:rPr lang="es-MX" b="1" dirty="0" err="1"/>
              <a:t>String</a:t>
            </a:r>
            <a:r>
              <a:rPr lang="es-MX" b="1" dirty="0"/>
              <a:t> </a:t>
            </a:r>
            <a:r>
              <a:rPr lang="es-MX" dirty="0"/>
              <a:t>que debe coincidir con el elemento </a:t>
            </a:r>
            <a:r>
              <a:rPr lang="es-MX" b="1" dirty="0" err="1"/>
              <a:t>name</a:t>
            </a:r>
            <a:r>
              <a:rPr lang="es-MX" b="1" dirty="0"/>
              <a:t> </a:t>
            </a:r>
            <a:r>
              <a:rPr lang="es-MX" dirty="0"/>
              <a:t>de nuestro archivo </a:t>
            </a:r>
            <a:r>
              <a:rPr lang="es-MX" b="1" dirty="0" err="1"/>
              <a:t>xml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5A738-65F1-4F10-9E5B-60FDA0A68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1031851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D3B9-72FE-42D2-91D5-FDAFA364F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Librerias</a:t>
            </a:r>
            <a:r>
              <a:rPr lang="es-MX" dirty="0"/>
              <a:t> a usar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6E3DF-8E11-4CF0-B27E-B3D83D403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javax.naming.Context</a:t>
            </a:r>
            <a:r>
              <a:rPr lang="en-US" dirty="0"/>
              <a:t>;</a:t>
            </a:r>
            <a:br>
              <a:rPr lang="es-MX" dirty="0"/>
            </a:br>
            <a:r>
              <a:rPr lang="en-US" dirty="0"/>
              <a:t>import </a:t>
            </a:r>
            <a:r>
              <a:rPr lang="en-US" dirty="0" err="1"/>
              <a:t>java.sql.Connection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javax.sql.DataSource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javax.naming.InitialContext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javax.naming.NamingException</a:t>
            </a:r>
            <a:r>
              <a:rPr lang="en-US" dirty="0"/>
              <a:t>;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C089F-6816-4A1A-B9AF-235C192A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2971330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5EF9-2B43-4933-A840-74605DE8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Cuerpo del Programa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537DB-6C7A-4E9E-9AC4-7557D9050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InitialContext</a:t>
            </a:r>
            <a:r>
              <a:rPr lang="en-US" dirty="0"/>
              <a:t> </a:t>
            </a:r>
            <a:r>
              <a:rPr lang="en-US" dirty="0" err="1"/>
              <a:t>initialContext</a:t>
            </a:r>
            <a:r>
              <a:rPr lang="en-US" dirty="0"/>
              <a:t> = new </a:t>
            </a:r>
            <a:r>
              <a:rPr lang="en-US" dirty="0" err="1"/>
              <a:t>initialContext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Context </a:t>
            </a:r>
            <a:r>
              <a:rPr lang="en-US" dirty="0" err="1"/>
              <a:t>context</a:t>
            </a:r>
            <a:r>
              <a:rPr lang="en-US" dirty="0"/>
              <a:t> = (Context) </a:t>
            </a:r>
            <a:r>
              <a:rPr lang="en-US" dirty="0" err="1"/>
              <a:t>initialContext.lookup</a:t>
            </a:r>
            <a:r>
              <a:rPr lang="en-US" dirty="0"/>
              <a:t>(“</a:t>
            </a:r>
            <a:r>
              <a:rPr lang="en-US" dirty="0" err="1"/>
              <a:t>java:comp</a:t>
            </a:r>
            <a:r>
              <a:rPr lang="en-US" dirty="0"/>
              <a:t>/env”);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DataSource</a:t>
            </a:r>
            <a:r>
              <a:rPr lang="en-US" dirty="0"/>
              <a:t> ds = (</a:t>
            </a:r>
            <a:r>
              <a:rPr lang="en-US" dirty="0" err="1"/>
              <a:t>DataSource</a:t>
            </a:r>
            <a:r>
              <a:rPr lang="en-US" dirty="0"/>
              <a:t>) </a:t>
            </a:r>
            <a:r>
              <a:rPr lang="en-US" dirty="0" err="1"/>
              <a:t>context.lookup</a:t>
            </a:r>
            <a:r>
              <a:rPr lang="en-US" dirty="0"/>
              <a:t>(“</a:t>
            </a:r>
            <a:r>
              <a:rPr lang="en-US" dirty="0" err="1"/>
              <a:t>connpool</a:t>
            </a:r>
            <a:r>
              <a:rPr lang="en-US" dirty="0"/>
              <a:t>”);</a:t>
            </a:r>
            <a:br>
              <a:rPr lang="en-US" dirty="0"/>
            </a:br>
            <a:r>
              <a:rPr lang="en-US" dirty="0"/>
              <a:t>Connection </a:t>
            </a:r>
            <a:r>
              <a:rPr lang="en-US" dirty="0" err="1"/>
              <a:t>connection</a:t>
            </a:r>
            <a:r>
              <a:rPr lang="en-US" dirty="0"/>
              <a:t> = </a:t>
            </a:r>
            <a:r>
              <a:rPr lang="en-US" dirty="0" err="1"/>
              <a:t>ds.getConnection</a:t>
            </a:r>
            <a:r>
              <a:rPr lang="en-US" dirty="0"/>
              <a:t>();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B18BF-D99D-4E97-ADEF-F16257A48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220520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66DEC-14C6-473B-84B2-39AEA39B3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Desde</a:t>
            </a:r>
            <a:r>
              <a:rPr lang="en-US" dirty="0"/>
              <a:t> un JSP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7E7F0-7442-4C9F-A284-A64447E63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&lt;%@ page import=“</a:t>
            </a:r>
            <a:r>
              <a:rPr lang="en-US" dirty="0" err="1"/>
              <a:t>javax.naming.Context</a:t>
            </a:r>
            <a:r>
              <a:rPr lang="en-US" dirty="0"/>
              <a:t>”%&gt;</a:t>
            </a:r>
            <a:br>
              <a:rPr lang="en-US" dirty="0"/>
            </a:br>
            <a:r>
              <a:rPr lang="en-US" dirty="0"/>
              <a:t>&lt;%@ page import=“</a:t>
            </a:r>
            <a:r>
              <a:rPr lang="en-US" dirty="0" err="1"/>
              <a:t>javax.naming.Context</a:t>
            </a:r>
            <a:r>
              <a:rPr lang="en-US" dirty="0"/>
              <a:t>”%&gt;</a:t>
            </a:r>
            <a:br>
              <a:rPr lang="es-MX" dirty="0"/>
            </a:br>
            <a:r>
              <a:rPr lang="en-US" dirty="0"/>
              <a:t>&lt;%@ page import=“</a:t>
            </a:r>
            <a:r>
              <a:rPr lang="en-US" dirty="0" err="1"/>
              <a:t>javax.naming.Context</a:t>
            </a:r>
            <a:r>
              <a:rPr lang="en-US" dirty="0"/>
              <a:t>”%&gt;</a:t>
            </a:r>
            <a:br>
              <a:rPr lang="es-MX" dirty="0"/>
            </a:br>
            <a:r>
              <a:rPr lang="en-US" dirty="0"/>
              <a:t>&lt;%@ page import=“</a:t>
            </a:r>
            <a:r>
              <a:rPr lang="en-US" dirty="0" err="1"/>
              <a:t>javax.naming.Context</a:t>
            </a:r>
            <a:r>
              <a:rPr lang="en-US" dirty="0"/>
              <a:t>”%&gt;</a:t>
            </a:r>
            <a:br>
              <a:rPr lang="en-US" dirty="0"/>
            </a:br>
            <a:r>
              <a:rPr lang="en-US" dirty="0"/>
              <a:t>&lt;%@ page import=“</a:t>
            </a:r>
            <a:r>
              <a:rPr lang="en-US" dirty="0" err="1"/>
              <a:t>javax.naming.Context</a:t>
            </a:r>
            <a:r>
              <a:rPr lang="en-US" dirty="0"/>
              <a:t>”%&gt;</a:t>
            </a:r>
            <a:br>
              <a:rPr lang="es-MX" dirty="0"/>
            </a:br>
            <a:r>
              <a:rPr lang="es-MX" dirty="0" err="1"/>
              <a:t>InitialContext</a:t>
            </a:r>
            <a:r>
              <a:rPr lang="es-MX" dirty="0"/>
              <a:t> </a:t>
            </a:r>
            <a:r>
              <a:rPr lang="es-MX" dirty="0" err="1"/>
              <a:t>initialContext</a:t>
            </a:r>
            <a:r>
              <a:rPr lang="es-MX" dirty="0"/>
              <a:t> = new </a:t>
            </a:r>
            <a:r>
              <a:rPr lang="es-MX" dirty="0" err="1"/>
              <a:t>InitialContext</a:t>
            </a:r>
            <a:r>
              <a:rPr lang="es-MX" dirty="0"/>
              <a:t>();</a:t>
            </a:r>
            <a:br>
              <a:rPr lang="es-MX" dirty="0"/>
            </a:br>
            <a:r>
              <a:rPr lang="es-MX" dirty="0" err="1"/>
              <a:t>Context</a:t>
            </a:r>
            <a:r>
              <a:rPr lang="es-MX" dirty="0"/>
              <a:t> </a:t>
            </a:r>
            <a:r>
              <a:rPr lang="es-MX" dirty="0" err="1"/>
              <a:t>context</a:t>
            </a:r>
            <a:r>
              <a:rPr lang="es-MX" dirty="0"/>
              <a:t> = (</a:t>
            </a:r>
            <a:r>
              <a:rPr lang="es-MX" dirty="0" err="1"/>
              <a:t>Context</a:t>
            </a:r>
            <a:r>
              <a:rPr lang="es-MX" dirty="0"/>
              <a:t>) </a:t>
            </a:r>
            <a:r>
              <a:rPr lang="es-MX" dirty="0" err="1"/>
              <a:t>initialContext.lookup</a:t>
            </a:r>
            <a:r>
              <a:rPr lang="es-MX" dirty="0"/>
              <a:t>(“</a:t>
            </a:r>
            <a:r>
              <a:rPr lang="es-MX" dirty="0" err="1"/>
              <a:t>java:comp</a:t>
            </a:r>
            <a:r>
              <a:rPr lang="es-MX" dirty="0"/>
              <a:t>/</a:t>
            </a:r>
            <a:r>
              <a:rPr lang="es-MX" dirty="0" err="1"/>
              <a:t>env</a:t>
            </a:r>
            <a:r>
              <a:rPr lang="es-MX" dirty="0"/>
              <a:t>”);</a:t>
            </a:r>
            <a:br>
              <a:rPr lang="es-MX" dirty="0"/>
            </a:br>
            <a:br>
              <a:rPr lang="es-MX" dirty="0"/>
            </a:br>
            <a:r>
              <a:rPr lang="es-MX" dirty="0" err="1"/>
              <a:t>DataSource</a:t>
            </a:r>
            <a:r>
              <a:rPr lang="es-MX" dirty="0"/>
              <a:t> </a:t>
            </a:r>
            <a:r>
              <a:rPr lang="es-MX" dirty="0" err="1"/>
              <a:t>ds</a:t>
            </a:r>
            <a:r>
              <a:rPr lang="es-MX" dirty="0"/>
              <a:t> = (</a:t>
            </a:r>
            <a:r>
              <a:rPr lang="es-MX" dirty="0" err="1"/>
              <a:t>DataSource</a:t>
            </a:r>
            <a:r>
              <a:rPr lang="es-MX" dirty="0"/>
              <a:t>) </a:t>
            </a:r>
            <a:r>
              <a:rPr lang="es-MX" dirty="0" err="1"/>
              <a:t>context.lookup</a:t>
            </a:r>
            <a:r>
              <a:rPr lang="es-MX" dirty="0"/>
              <a:t>(“</a:t>
            </a:r>
            <a:r>
              <a:rPr lang="es-MX" dirty="0" err="1"/>
              <a:t>connpool</a:t>
            </a:r>
            <a:r>
              <a:rPr lang="es-MX" dirty="0"/>
              <a:t>”);</a:t>
            </a:r>
            <a:br>
              <a:rPr lang="es-MX" dirty="0"/>
            </a:br>
            <a:r>
              <a:rPr lang="es-MX" dirty="0" err="1"/>
              <a:t>Connection</a:t>
            </a:r>
            <a:r>
              <a:rPr lang="es-MX" dirty="0"/>
              <a:t> </a:t>
            </a:r>
            <a:r>
              <a:rPr lang="es-MX" dirty="0" err="1"/>
              <a:t>connection</a:t>
            </a:r>
            <a:r>
              <a:rPr lang="es-MX" dirty="0"/>
              <a:t> = </a:t>
            </a:r>
            <a:r>
              <a:rPr lang="es-MX" dirty="0" err="1"/>
              <a:t>ds.getConnection</a:t>
            </a:r>
            <a:r>
              <a:rPr lang="es-MX" dirty="0"/>
              <a:t>();</a:t>
            </a:r>
          </a:p>
          <a:p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25050-1576-4FA6-A6EF-83B2BC1B5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180002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BD1D8-F9B3-4847-AE19-530358B8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Instalación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AA8C7-F44B-4E2B-B29F-39E4C550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descargara el driver de JDBC para MySQL</a:t>
            </a:r>
          </a:p>
          <a:p>
            <a:pPr lvl="1"/>
            <a:r>
              <a:rPr lang="es-MX" dirty="0">
                <a:hlinkClick r:id="rId2"/>
              </a:rPr>
              <a:t>https://dev.mysql.com/downloads/connector/j/</a:t>
            </a:r>
            <a:endParaRPr lang="es-MX" dirty="0"/>
          </a:p>
          <a:p>
            <a:r>
              <a:rPr lang="es-MX" dirty="0"/>
              <a:t>Se agregara en las librerías el archivo </a:t>
            </a:r>
            <a:r>
              <a:rPr lang="es-MX" b="1" dirty="0"/>
              <a:t>mysql-connector-java-X.X.XX-bin.jar</a:t>
            </a:r>
            <a:r>
              <a:rPr lang="es-MX" dirty="0"/>
              <a:t> como </a:t>
            </a:r>
            <a:r>
              <a:rPr lang="es-MX" b="1" dirty="0"/>
              <a:t>JAR/Folder</a:t>
            </a:r>
          </a:p>
          <a:p>
            <a:pPr lvl="1"/>
            <a:r>
              <a:rPr lang="es-MX" dirty="0"/>
              <a:t>*En caso de tener instalado </a:t>
            </a:r>
            <a:r>
              <a:rPr lang="es-MX" b="1" dirty="0"/>
              <a:t>MySQL </a:t>
            </a:r>
            <a:r>
              <a:rPr lang="es-MX" b="1" dirty="0" err="1"/>
              <a:t>Workbench</a:t>
            </a:r>
            <a:r>
              <a:rPr lang="es-MX" dirty="0"/>
              <a:t> con el </a:t>
            </a:r>
            <a:r>
              <a:rPr lang="es-MX" b="1" dirty="0" err="1"/>
              <a:t>Connector</a:t>
            </a:r>
            <a:r>
              <a:rPr lang="es-MX" b="1" dirty="0"/>
              <a:t> J </a:t>
            </a:r>
            <a:r>
              <a:rPr lang="es-MX" dirty="0"/>
              <a:t>ya se tendrá instalado, se puede buscar en</a:t>
            </a:r>
            <a:r>
              <a:rPr lang="es-MX" b="1" dirty="0"/>
              <a:t> C:\Program Files(x86)\MySQL\</a:t>
            </a:r>
            <a:r>
              <a:rPr lang="es-MX" b="1" dirty="0" err="1"/>
              <a:t>Connector.J</a:t>
            </a:r>
            <a:r>
              <a:rPr lang="es-MX" b="1" dirty="0"/>
              <a:t> X.X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DBCC2-8D22-463A-9FC8-799FF0C7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109885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B0AC-C0DF-4C69-9FD8-182AA3F1D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Librerías integradas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B1C79-75FA-4D87-887C-4DD44A104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Como cualquier API nos trae integradas ciertas librerías, estos son sus funcionamientos</a:t>
            </a:r>
          </a:p>
          <a:p>
            <a:pPr lvl="1"/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341E4-E8C0-4FDE-828C-8D2524A2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5919FA-B9F6-47CA-9AF4-6259865A6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244334"/>
              </p:ext>
            </p:extLst>
          </p:nvPr>
        </p:nvGraphicFramePr>
        <p:xfrm>
          <a:off x="1025717" y="2790908"/>
          <a:ext cx="9525664" cy="32857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28231">
                  <a:extLst>
                    <a:ext uri="{9D8B030D-6E8A-4147-A177-3AD203B41FA5}">
                      <a16:colId xmlns:a16="http://schemas.microsoft.com/office/drawing/2014/main" val="1451983190"/>
                    </a:ext>
                  </a:extLst>
                </a:gridCol>
                <a:gridCol w="6297433">
                  <a:extLst>
                    <a:ext uri="{9D8B030D-6E8A-4147-A177-3AD203B41FA5}">
                      <a16:colId xmlns:a16="http://schemas.microsoft.com/office/drawing/2014/main" val="2054529139"/>
                    </a:ext>
                  </a:extLst>
                </a:gridCol>
              </a:tblGrid>
              <a:tr h="501386">
                <a:tc>
                  <a:txBody>
                    <a:bodyPr/>
                    <a:lstStyle/>
                    <a:p>
                      <a:r>
                        <a:rPr lang="es-MX" dirty="0"/>
                        <a:t>Librería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883289"/>
                  </a:ext>
                </a:extLst>
              </a:tr>
              <a:tr h="501386">
                <a:tc>
                  <a:txBody>
                    <a:bodyPr/>
                    <a:lstStyle/>
                    <a:p>
                      <a:r>
                        <a:rPr lang="es-MX" dirty="0" err="1"/>
                        <a:t>java.sql.Connection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Establece una conexión con la Base de 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179335"/>
                  </a:ext>
                </a:extLst>
              </a:tr>
              <a:tr h="501386">
                <a:tc>
                  <a:txBody>
                    <a:bodyPr/>
                    <a:lstStyle/>
                    <a:p>
                      <a:r>
                        <a:rPr lang="es-MX" dirty="0" err="1"/>
                        <a:t>java.sql.Statement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Utilizado para declaraciones SQL sin parámetros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552472"/>
                  </a:ext>
                </a:extLst>
              </a:tr>
              <a:tr h="501386">
                <a:tc>
                  <a:txBody>
                    <a:bodyPr/>
                    <a:lstStyle/>
                    <a:p>
                      <a:r>
                        <a:rPr lang="es-MX" dirty="0" err="1"/>
                        <a:t>java.sql.PreparedStatement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Utilizado para </a:t>
                      </a:r>
                      <a:r>
                        <a:rPr lang="es-MX" dirty="0" err="1"/>
                        <a:t>compliar</a:t>
                      </a:r>
                      <a:r>
                        <a:rPr lang="es-MX" dirty="0"/>
                        <a:t> SQL que puede contener parámetros de entrada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121405"/>
                  </a:ext>
                </a:extLst>
              </a:tr>
              <a:tr h="501386">
                <a:tc>
                  <a:txBody>
                    <a:bodyPr/>
                    <a:lstStyle/>
                    <a:p>
                      <a:r>
                        <a:rPr lang="es-MX" dirty="0" err="1"/>
                        <a:t>java.sql.CallableStatement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Utilizado para ejecutar procedimientos almacenados que pueden tener parámetros de entrada y salida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153289"/>
                  </a:ext>
                </a:extLst>
              </a:tr>
              <a:tr h="501386">
                <a:tc>
                  <a:txBody>
                    <a:bodyPr/>
                    <a:lstStyle/>
                    <a:p>
                      <a:r>
                        <a:rPr lang="es-MX" dirty="0" err="1"/>
                        <a:t>java.sql.ResultSet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Para representar los datos producidos por un </a:t>
                      </a:r>
                      <a:r>
                        <a:rPr lang="es-MX" dirty="0" err="1"/>
                        <a:t>query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346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97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5AC5-B1CA-448E-97FD-2AAE2447E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Conexión a la Base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2B255-AAAF-4259-8D7F-82CE33431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crear una conexión a la base de datos se requiere especificar el driver a usar, en este caso se usara </a:t>
            </a:r>
            <a:r>
              <a:rPr lang="es-MX" b="1" dirty="0" err="1"/>
              <a:t>com.mysql.jdbc.Driver</a:t>
            </a:r>
            <a:endParaRPr lang="es-MX" b="1" dirty="0"/>
          </a:p>
          <a:p>
            <a:r>
              <a:rPr lang="es-MX" dirty="0"/>
              <a:t>Se usara el método </a:t>
            </a:r>
            <a:r>
              <a:rPr lang="es-MX" b="1" dirty="0" err="1"/>
              <a:t>getConnection</a:t>
            </a:r>
            <a:r>
              <a:rPr lang="es-MX" dirty="0"/>
              <a:t> de la clase </a:t>
            </a:r>
            <a:r>
              <a:rPr lang="es-MX" b="1" dirty="0" err="1"/>
              <a:t>DriverManager</a:t>
            </a:r>
            <a:r>
              <a:rPr lang="es-MX" dirty="0"/>
              <a:t> al cual se le pasaran las credenciales correspondientes como parámetro</a:t>
            </a:r>
          </a:p>
          <a:p>
            <a:r>
              <a:rPr lang="es-MX" b="1" dirty="0" err="1"/>
              <a:t>Class.forName</a:t>
            </a:r>
            <a:r>
              <a:rPr lang="es-MX" b="1" dirty="0"/>
              <a:t>(“</a:t>
            </a:r>
            <a:r>
              <a:rPr lang="es-MX" b="1" dirty="0" err="1"/>
              <a:t>com.mysql.jdbc.Driver</a:t>
            </a:r>
            <a:r>
              <a:rPr lang="es-MX" b="1" dirty="0"/>
              <a:t>”);//Driver a usar</a:t>
            </a:r>
          </a:p>
          <a:p>
            <a:r>
              <a:rPr lang="es-MX" b="1" dirty="0" err="1"/>
              <a:t>Connection</a:t>
            </a:r>
            <a:r>
              <a:rPr lang="es-MX" b="1" dirty="0"/>
              <a:t> </a:t>
            </a:r>
            <a:r>
              <a:rPr lang="es-MX" b="1" dirty="0" err="1"/>
              <a:t>connection</a:t>
            </a:r>
            <a:r>
              <a:rPr lang="es-MX" b="1" dirty="0"/>
              <a:t> = </a:t>
            </a:r>
            <a:r>
              <a:rPr lang="es-MX" b="1" dirty="0" err="1"/>
              <a:t>DriverManager.getConnection</a:t>
            </a:r>
            <a:r>
              <a:rPr lang="es-MX" b="1" dirty="0"/>
              <a:t>(</a:t>
            </a:r>
            <a:br>
              <a:rPr lang="es-MX" b="1" dirty="0"/>
            </a:br>
            <a:r>
              <a:rPr lang="es-MX" b="1" dirty="0"/>
              <a:t>	“</a:t>
            </a:r>
            <a:r>
              <a:rPr lang="es-MX" b="1" dirty="0" err="1"/>
              <a:t>jdbc:mysql</a:t>
            </a:r>
            <a:r>
              <a:rPr lang="es-MX" b="1" dirty="0"/>
              <a:t>://127.0.0.1:3306/</a:t>
            </a:r>
            <a:r>
              <a:rPr lang="es-MX" b="1" dirty="0" err="1"/>
              <a:t>DB?useSSL</a:t>
            </a:r>
            <a:r>
              <a:rPr lang="es-MX" b="1" dirty="0"/>
              <a:t>=false”, //Conexión a BD</a:t>
            </a:r>
            <a:br>
              <a:rPr lang="es-MX" b="1" dirty="0"/>
            </a:br>
            <a:r>
              <a:rPr lang="es-MX" b="1" dirty="0"/>
              <a:t>	“</a:t>
            </a:r>
            <a:r>
              <a:rPr lang="es-MX" b="1" dirty="0" err="1"/>
              <a:t>root</a:t>
            </a:r>
            <a:r>
              <a:rPr lang="es-MX" b="1" dirty="0"/>
              <a:t>”, //Usuario</a:t>
            </a:r>
            <a:br>
              <a:rPr lang="es-MX" b="1" dirty="0"/>
            </a:br>
            <a:r>
              <a:rPr lang="es-MX" b="1" dirty="0"/>
              <a:t>	“</a:t>
            </a:r>
            <a:r>
              <a:rPr lang="es-MX" b="1" dirty="0" err="1"/>
              <a:t>root</a:t>
            </a:r>
            <a:r>
              <a:rPr lang="es-MX" b="1" dirty="0"/>
              <a:t>” //Contraseña</a:t>
            </a:r>
            <a:br>
              <a:rPr lang="es-MX" b="1" dirty="0"/>
            </a:br>
            <a:r>
              <a:rPr lang="es-MX" b="1" dirty="0"/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5FF4D-7729-45B0-82A7-B6D35ECD1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9471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CA6A-3C6D-48EB-B13E-1DAC8072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Statement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61316-EE19-4D8B-98DA-6EC5810B8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objetos </a:t>
            </a:r>
            <a:r>
              <a:rPr lang="es-MX" b="1" dirty="0" err="1"/>
              <a:t>Statement</a:t>
            </a:r>
            <a:r>
              <a:rPr lang="es-MX" dirty="0"/>
              <a:t>, </a:t>
            </a:r>
            <a:r>
              <a:rPr lang="es-MX" b="1" dirty="0" err="1"/>
              <a:t>PreparedStatement</a:t>
            </a:r>
            <a:r>
              <a:rPr lang="es-MX" dirty="0"/>
              <a:t> y </a:t>
            </a:r>
            <a:r>
              <a:rPr lang="es-MX" b="1" dirty="0" err="1"/>
              <a:t>CallableStatement</a:t>
            </a:r>
            <a:r>
              <a:rPr lang="es-MX" dirty="0"/>
              <a:t> servirán para procesar </a:t>
            </a:r>
            <a:r>
              <a:rPr lang="es-MX" b="1" dirty="0"/>
              <a:t>sentencias SQL </a:t>
            </a:r>
            <a:r>
              <a:rPr lang="es-MX" dirty="0"/>
              <a:t>y obtener resultados producidos por estos</a:t>
            </a:r>
          </a:p>
          <a:p>
            <a:r>
              <a:rPr lang="es-MX" dirty="0"/>
              <a:t>Estos objetos se crean a partir de un objeto </a:t>
            </a:r>
            <a:r>
              <a:rPr lang="es-MX" b="1" dirty="0" err="1"/>
              <a:t>Connection</a:t>
            </a:r>
            <a:endParaRPr lang="es-MX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7A17E-802A-4CA5-B964-4F8FAFBA2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1279376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F68A-1524-45EA-92A3-98FABD4F7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080F2-FE2F-4094-8A72-0640ACBD7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objetos de tipo sentencia procesan las cadenas SQL por medio de los siguientes métodos</a:t>
            </a:r>
          </a:p>
          <a:p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7D193-1F90-4EA1-9D38-27BAC1024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E5C08FE-5818-4AED-A3CC-B34A04FA8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906308"/>
              </p:ext>
            </p:extLst>
          </p:nvPr>
        </p:nvGraphicFramePr>
        <p:xfrm>
          <a:off x="341906" y="2679673"/>
          <a:ext cx="11640710" cy="385638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16518">
                  <a:extLst>
                    <a:ext uri="{9D8B030D-6E8A-4147-A177-3AD203B41FA5}">
                      <a16:colId xmlns:a16="http://schemas.microsoft.com/office/drawing/2014/main" val="716316458"/>
                    </a:ext>
                  </a:extLst>
                </a:gridCol>
                <a:gridCol w="3549707">
                  <a:extLst>
                    <a:ext uri="{9D8B030D-6E8A-4147-A177-3AD203B41FA5}">
                      <a16:colId xmlns:a16="http://schemas.microsoft.com/office/drawing/2014/main" val="4221975148"/>
                    </a:ext>
                  </a:extLst>
                </a:gridCol>
                <a:gridCol w="3364307">
                  <a:extLst>
                    <a:ext uri="{9D8B030D-6E8A-4147-A177-3AD203B41FA5}">
                      <a16:colId xmlns:a16="http://schemas.microsoft.com/office/drawing/2014/main" val="1716373127"/>
                    </a:ext>
                  </a:extLst>
                </a:gridCol>
                <a:gridCol w="2910178">
                  <a:extLst>
                    <a:ext uri="{9D8B030D-6E8A-4147-A177-3AD203B41FA5}">
                      <a16:colId xmlns:a16="http://schemas.microsoft.com/office/drawing/2014/main" val="823076549"/>
                    </a:ext>
                  </a:extLst>
                </a:gridCol>
              </a:tblGrid>
              <a:tr h="876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executeQuery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executeUpdate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Execute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331344"/>
                  </a:ext>
                </a:extLst>
              </a:tr>
              <a:tr h="876631">
                <a:tc>
                  <a:txBody>
                    <a:bodyPr/>
                    <a:lstStyle/>
                    <a:p>
                      <a:r>
                        <a:rPr lang="es-MX" dirty="0"/>
                        <a:t>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Ejecutar una </a:t>
                      </a:r>
                      <a:r>
                        <a:rPr lang="es-MX" b="1" dirty="0"/>
                        <a:t>sentencia</a:t>
                      </a:r>
                      <a:r>
                        <a:rPr lang="es-MX" dirty="0"/>
                        <a:t> SQL que regrese algún dato de la Base de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Ejecuta sentencias SQL las cuales </a:t>
                      </a:r>
                      <a:r>
                        <a:rPr lang="es-MX" b="1" dirty="0"/>
                        <a:t>modifican</a:t>
                      </a:r>
                      <a:r>
                        <a:rPr lang="es-MX" dirty="0"/>
                        <a:t> la Base de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Ejecuta cualquier tipo de sentencia 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050943"/>
                  </a:ext>
                </a:extLst>
              </a:tr>
              <a:tr h="876631">
                <a:tc>
                  <a:txBody>
                    <a:bodyPr/>
                    <a:lstStyle/>
                    <a:p>
                      <a:r>
                        <a:rPr lang="es-MX" dirty="0"/>
                        <a:t>Retorno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Un </a:t>
                      </a:r>
                      <a:r>
                        <a:rPr lang="es-MX" b="1" dirty="0" err="1"/>
                        <a:t>ResultSet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Un </a:t>
                      </a:r>
                      <a:r>
                        <a:rPr lang="es-MX" b="1" dirty="0"/>
                        <a:t>entero</a:t>
                      </a:r>
                      <a:r>
                        <a:rPr lang="es-MX" dirty="0"/>
                        <a:t> representando la cantidad de filas afectadas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True</a:t>
                      </a:r>
                      <a:r>
                        <a:rPr lang="es-MX" dirty="0"/>
                        <a:t> que indica que obtuvo un objeto de tipo </a:t>
                      </a:r>
                      <a:r>
                        <a:rPr lang="es-MX" b="1" dirty="0" err="1"/>
                        <a:t>ResultSet</a:t>
                      </a:r>
                      <a:r>
                        <a:rPr lang="es-MX" dirty="0"/>
                        <a:t> y </a:t>
                      </a:r>
                      <a:r>
                        <a:rPr lang="es-MX" b="1" dirty="0"/>
                        <a:t>False</a:t>
                      </a:r>
                      <a:r>
                        <a:rPr lang="es-MX" dirty="0"/>
                        <a:t> si regreso </a:t>
                      </a:r>
                      <a:r>
                        <a:rPr lang="es-MX" b="1" dirty="0"/>
                        <a:t>entero</a:t>
                      </a:r>
                      <a:r>
                        <a:rPr lang="es-MX" dirty="0"/>
                        <a:t> o </a:t>
                      </a:r>
                      <a:r>
                        <a:rPr lang="es-MX" b="1" dirty="0"/>
                        <a:t>nada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265665"/>
                  </a:ext>
                </a:extLst>
              </a:tr>
              <a:tr h="876631">
                <a:tc>
                  <a:txBody>
                    <a:bodyPr/>
                    <a:lstStyle/>
                    <a:p>
                      <a:r>
                        <a:rPr lang="es-MX" dirty="0"/>
                        <a:t>Recomendación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Solo debe usarse para ejecutar sentencias SQL de tipo </a:t>
                      </a:r>
                      <a:r>
                        <a:rPr lang="es-MX" b="1" dirty="0" err="1"/>
                        <a:t>select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Solo para ejecutar sentencias SQL que </a:t>
                      </a:r>
                      <a:r>
                        <a:rPr lang="es-MX" b="1" dirty="0"/>
                        <a:t>no sean de tipo </a:t>
                      </a:r>
                      <a:r>
                        <a:rPr lang="es-MX" b="1" dirty="0" err="1"/>
                        <a:t>select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390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844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94A9-8599-4D72-85BF-CE2F54CE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ResultSet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C6A66-2A8F-4931-9A26-39C7168A5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objeto que representa filas y columnas obtenidas por procesar una sentencia SQL</a:t>
            </a:r>
          </a:p>
          <a:p>
            <a:r>
              <a:rPr lang="es-MX" dirty="0"/>
              <a:t>El cursor inicial empieza antes de la primer fila.</a:t>
            </a:r>
          </a:p>
          <a:p>
            <a:r>
              <a:rPr lang="es-MX" dirty="0"/>
              <a:t>El método </a:t>
            </a:r>
            <a:r>
              <a:rPr lang="es-MX" b="1" dirty="0" err="1"/>
              <a:t>next</a:t>
            </a:r>
            <a:r>
              <a:rPr lang="es-MX" b="1" dirty="0"/>
              <a:t> </a:t>
            </a:r>
            <a:r>
              <a:rPr lang="es-MX" dirty="0"/>
              <a:t>permite mover el cursor al siguiente elemento </a:t>
            </a:r>
          </a:p>
          <a:p>
            <a:pPr lvl="1"/>
            <a:r>
              <a:rPr lang="es-MX" dirty="0"/>
              <a:t>Este retornara </a:t>
            </a:r>
            <a:r>
              <a:rPr lang="es-MX" b="1" dirty="0"/>
              <a:t>falso</a:t>
            </a:r>
            <a:r>
              <a:rPr lang="es-MX" dirty="0"/>
              <a:t> si no existen mas filas</a:t>
            </a:r>
          </a:p>
          <a:p>
            <a:r>
              <a:rPr lang="es-MX" dirty="0"/>
              <a:t>Se puede usar </a:t>
            </a:r>
          </a:p>
          <a:p>
            <a:pPr lvl="1"/>
            <a:r>
              <a:rPr lang="es-MX" b="1" dirty="0" err="1"/>
              <a:t>while</a:t>
            </a:r>
            <a:r>
              <a:rPr lang="es-MX" b="1" dirty="0"/>
              <a:t>(</a:t>
            </a:r>
            <a:r>
              <a:rPr lang="es-MX" b="1" dirty="0" err="1"/>
              <a:t>resultSet.next</a:t>
            </a:r>
            <a:r>
              <a:rPr lang="es-MX" b="1" dirty="0"/>
              <a:t>()) </a:t>
            </a:r>
            <a:endParaRPr lang="es-MX" dirty="0"/>
          </a:p>
          <a:p>
            <a:r>
              <a:rPr lang="es-MX" dirty="0"/>
              <a:t>Para iterar cada una de las filas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F2B8E-C8D3-4C8A-8FF6-67029B3AA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128874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EDE02-E0A4-47C5-959C-2E46A4E6A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C0147-CAB6-4277-A26D-18CCFE921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Estos proveen métodos tales como</a:t>
            </a:r>
          </a:p>
          <a:p>
            <a:pPr lvl="1"/>
            <a:r>
              <a:rPr lang="es-MX" b="1" dirty="0" err="1"/>
              <a:t>getBoolean</a:t>
            </a:r>
            <a:endParaRPr lang="es-MX" b="1" dirty="0"/>
          </a:p>
          <a:p>
            <a:pPr lvl="1"/>
            <a:r>
              <a:rPr lang="es-MX" b="1" dirty="0" err="1"/>
              <a:t>getLong</a:t>
            </a:r>
            <a:endParaRPr lang="es-MX" b="1" dirty="0"/>
          </a:p>
          <a:p>
            <a:pPr lvl="1"/>
            <a:r>
              <a:rPr lang="es-MX" b="1" dirty="0" err="1"/>
              <a:t>getString</a:t>
            </a:r>
            <a:endParaRPr lang="es-MX" b="1" dirty="0"/>
          </a:p>
          <a:p>
            <a:r>
              <a:rPr lang="es-MX" dirty="0"/>
              <a:t>Nos sirve para obtener los valores de las columnas de la fila actual por medio de su índice o nombre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F308A0-47DB-4881-990A-6E8C7FACA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749032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193</TotalTime>
  <Words>1209</Words>
  <Application>Microsoft Office PowerPoint</Application>
  <PresentationFormat>Widescreen</PresentationFormat>
  <Paragraphs>127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Corbel</vt:lpstr>
      <vt:lpstr>Wingdings</vt:lpstr>
      <vt:lpstr>Banded</vt:lpstr>
      <vt:lpstr>PROGRAMACIÓN Y APLICACIONES PARA LA WEB</vt:lpstr>
      <vt:lpstr>JDBC</vt:lpstr>
      <vt:lpstr>Instalación</vt:lpstr>
      <vt:lpstr>Librerías integradas</vt:lpstr>
      <vt:lpstr>Conexión a la Base de datos</vt:lpstr>
      <vt:lpstr>Statement</vt:lpstr>
      <vt:lpstr>Métodos</vt:lpstr>
      <vt:lpstr>ResultSet</vt:lpstr>
      <vt:lpstr>PowerPoint Presentation</vt:lpstr>
      <vt:lpstr>Ejemplo ResultSet</vt:lpstr>
      <vt:lpstr>Ejemplo Statement</vt:lpstr>
      <vt:lpstr>Ejemplo PreparedStatement</vt:lpstr>
      <vt:lpstr>Ejemplo Callable Statement</vt:lpstr>
      <vt:lpstr>Problemas de una conexión</vt:lpstr>
      <vt:lpstr>Connection Pool</vt:lpstr>
      <vt:lpstr>PowerPoint Presentation</vt:lpstr>
      <vt:lpstr>Configuracion dentro de Context.xml</vt:lpstr>
      <vt:lpstr>Configuracion web.xml</vt:lpstr>
      <vt:lpstr>Context Class</vt:lpstr>
      <vt:lpstr>PowerPoint Presentation</vt:lpstr>
      <vt:lpstr>Librerias a usar</vt:lpstr>
      <vt:lpstr>Cuerpo del Programa</vt:lpstr>
      <vt:lpstr>Desde un JSP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Y APLICACIONES PARA LA WEB</dc:title>
  <dc:creator>Jose OS</dc:creator>
  <cp:lastModifiedBy>Jose OS</cp:lastModifiedBy>
  <cp:revision>20</cp:revision>
  <dcterms:created xsi:type="dcterms:W3CDTF">2019-04-11T02:32:03Z</dcterms:created>
  <dcterms:modified xsi:type="dcterms:W3CDTF">2019-04-16T19:21:39Z</dcterms:modified>
</cp:coreProperties>
</file>