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26C98-B553-46E6-B509-0BED0A3DF1DB}" type="datetimeFigureOut">
              <a:rPr lang="es-MX" smtClean="0"/>
              <a:t>16/04/2019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6C2E-5CEC-473B-ADAA-9AC061BD28A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8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media-types/media-types.x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3"/>
              </a:rPr>
              <a:t>https://www.iana.org/assignments/media-types/media-types.xhtml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6C2E-5CEC-473B-ADAA-9AC061BD28A2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25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7122-084E-44C8-9BCB-4F391D19AAAD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93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85B9-0D8A-455B-84F1-C774AA6C9C29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8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EB35505-23EA-49C1-A97F-08F74CDE16D2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0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0F9A-7FE8-42B6-90D8-66B67AD9297C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18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320A3-FAE6-4ACA-96C2-2F29966CD2F6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03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880-C67A-4AFC-9CA1-2464D4DDDAA1}" type="datetime1">
              <a:rPr lang="es-MX" smtClean="0"/>
              <a:t>16/04/2019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7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76B-BBF9-4224-8B08-B5368C4B2F89}" type="datetime1">
              <a:rPr lang="es-MX" smtClean="0"/>
              <a:t>16/04/2019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06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40A-B445-4477-BB9F-5FC20049D4E2}" type="datetime1">
              <a:rPr lang="es-MX" smtClean="0"/>
              <a:t>16/04/2019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1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9E8E-238A-48E7-B9BB-C7AD674F9D21}" type="datetime1">
              <a:rPr lang="es-MX" smtClean="0"/>
              <a:t>16/04/2019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6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C24C-89E1-4A2A-B614-17CF2CAD239F}" type="datetime1">
              <a:rPr lang="es-MX" smtClean="0"/>
              <a:t>16/04/2019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00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329F-94C8-49D1-8B5F-CE0F23929511}" type="datetime1">
              <a:rPr lang="es-MX" smtClean="0"/>
              <a:t>16/04/2019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33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2E18C9-4CDE-4276-B319-374E6CC6EC48}" type="datetime1">
              <a:rPr lang="es-MX" smtClean="0"/>
              <a:t>16/04/2019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683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C8D-CEA4-4A94-8972-7173F49A8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C4B2-961A-440C-8FEB-8087755A1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07C6CB-7699-48C3-A760-B62A7F22D3EC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CA2B-3CE5-48A2-9C37-35600F58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57578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20D-33C1-4092-81E2-8BCB5F5B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F96F-7A01-4A65-A61C-93F69A62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maxFileSize</a:t>
            </a:r>
            <a:endParaRPr lang="es-MX" b="1" dirty="0"/>
          </a:p>
          <a:p>
            <a:pPr lvl="1"/>
            <a:r>
              <a:rPr lang="es-MX" dirty="0"/>
              <a:t>Sirve para especificar el </a:t>
            </a:r>
            <a:r>
              <a:rPr lang="es-MX" b="1" dirty="0"/>
              <a:t>tamaño</a:t>
            </a:r>
            <a:r>
              <a:rPr lang="es-MX" dirty="0"/>
              <a:t> </a:t>
            </a:r>
            <a:r>
              <a:rPr lang="es-MX" b="1" dirty="0"/>
              <a:t>máximo</a:t>
            </a:r>
            <a:r>
              <a:rPr lang="es-MX" dirty="0"/>
              <a:t> de cada uno de los </a:t>
            </a:r>
            <a:r>
              <a:rPr lang="es-MX" b="1" dirty="0"/>
              <a:t>archivos,</a:t>
            </a:r>
            <a:r>
              <a:rPr lang="es-MX" dirty="0"/>
              <a:t> si el archivo es mas grande que el especificado </a:t>
            </a:r>
            <a:r>
              <a:rPr lang="es-MX" b="1" dirty="0"/>
              <a:t>Tomcat</a:t>
            </a:r>
            <a:r>
              <a:rPr lang="es-MX" dirty="0"/>
              <a:t> lanzara un </a:t>
            </a:r>
            <a:r>
              <a:rPr lang="es-MX" b="1" dirty="0" err="1"/>
              <a:t>IllegalStateException</a:t>
            </a:r>
            <a:r>
              <a:rPr lang="es-MX" dirty="0"/>
              <a:t>. Por default es infinito</a:t>
            </a:r>
          </a:p>
          <a:p>
            <a:r>
              <a:rPr lang="es-MX" b="1" dirty="0" err="1"/>
              <a:t>location</a:t>
            </a:r>
            <a:endParaRPr lang="en-US" b="1" dirty="0"/>
          </a:p>
          <a:p>
            <a:pPr lvl="1"/>
            <a:r>
              <a:rPr lang="es-MX" dirty="0"/>
              <a:t>Dirección absoluta en la que se guarda el archivo automáticamente en caso de que se exceda el tamaño especificado en </a:t>
            </a:r>
            <a:r>
              <a:rPr lang="es-MX" b="1" dirty="0" err="1"/>
              <a:t>fileSizeThreshold</a:t>
            </a:r>
            <a:r>
              <a:rPr lang="es-MX" b="1" dirty="0"/>
              <a:t>. </a:t>
            </a:r>
            <a:r>
              <a:rPr lang="es-MX" dirty="0"/>
              <a:t>Su valor default es ‘’</a:t>
            </a:r>
          </a:p>
          <a:p>
            <a:r>
              <a:rPr lang="es-MX" b="1" dirty="0" err="1"/>
              <a:t>fileSizeThreshold</a:t>
            </a:r>
            <a:endParaRPr lang="es-MX" b="1" dirty="0"/>
          </a:p>
          <a:p>
            <a:pPr lvl="1"/>
            <a:r>
              <a:rPr lang="es-MX" dirty="0"/>
              <a:t>Sirve para especificar el tamaño a partir del cual se guardara el archivo en la localización temporal en disco. Por default su valor es 0 bytes</a:t>
            </a:r>
          </a:p>
          <a:p>
            <a:r>
              <a:rPr lang="es-MX" b="1" dirty="0" err="1"/>
              <a:t>maxRequestSize</a:t>
            </a:r>
            <a:endParaRPr lang="es-MX" b="1" dirty="0"/>
          </a:p>
          <a:p>
            <a:pPr lvl="1"/>
            <a:r>
              <a:rPr lang="es-MX" dirty="0"/>
              <a:t>Especifica el tamaño máximo de la petición, en caso de ser excedido lanzara una excepción. Por default es infinito.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BA896-F834-4CB4-B957-ABF985D5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7198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DA85-BD24-4332-A4F2-A0112CF7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2D7D-61FB-4380-9AD0-A44ED94C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objeto </a:t>
            </a:r>
            <a:r>
              <a:rPr lang="es-MX" b="1" dirty="0" err="1"/>
              <a:t>Part</a:t>
            </a:r>
            <a:r>
              <a:rPr lang="es-MX" b="1" dirty="0"/>
              <a:t> </a:t>
            </a:r>
            <a:r>
              <a:rPr lang="es-MX" dirty="0"/>
              <a:t>representa un elemento de un formulario recibido con el formato </a:t>
            </a:r>
            <a:r>
              <a:rPr lang="es-MX" b="1" dirty="0" err="1"/>
              <a:t>multipart</a:t>
            </a:r>
            <a:r>
              <a:rPr lang="es-MX" b="1" dirty="0"/>
              <a:t>/</a:t>
            </a:r>
            <a:r>
              <a:rPr lang="es-MX" b="1" dirty="0" err="1"/>
              <a:t>form</a:t>
            </a:r>
            <a:r>
              <a:rPr lang="es-MX" b="1" dirty="0"/>
              <a:t>-data</a:t>
            </a:r>
          </a:p>
          <a:p>
            <a:r>
              <a:rPr lang="es-MX" b="1" dirty="0" err="1"/>
              <a:t>getParts</a:t>
            </a:r>
            <a:r>
              <a:rPr lang="es-MX" b="1" dirty="0"/>
              <a:t>()</a:t>
            </a:r>
          </a:p>
          <a:p>
            <a:pPr lvl="1"/>
            <a:r>
              <a:rPr lang="es-MX" dirty="0"/>
              <a:t>Retorna una colección de todos los </a:t>
            </a:r>
            <a:r>
              <a:rPr lang="es-MX" dirty="0" err="1"/>
              <a:t>Part</a:t>
            </a:r>
            <a:r>
              <a:rPr lang="es-MX" dirty="0"/>
              <a:t> si fue utilizado mas de un input de el tipo </a:t>
            </a:r>
            <a:r>
              <a:rPr lang="es-MX" b="1" dirty="0"/>
              <a:t>file </a:t>
            </a:r>
            <a:r>
              <a:rPr lang="es-MX" dirty="0"/>
              <a:t>retornara múltiples </a:t>
            </a:r>
            <a:r>
              <a:rPr lang="es-MX" dirty="0" err="1"/>
              <a:t>Part</a:t>
            </a:r>
            <a:endParaRPr lang="es-MX" dirty="0"/>
          </a:p>
          <a:p>
            <a:r>
              <a:rPr lang="es-MX" b="1" dirty="0" err="1"/>
              <a:t>getPart</a:t>
            </a:r>
            <a:r>
              <a:rPr lang="es-MX" b="1" dirty="0"/>
              <a:t>(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name</a:t>
            </a:r>
            <a:r>
              <a:rPr lang="es-MX" b="1" dirty="0"/>
              <a:t>)</a:t>
            </a:r>
          </a:p>
          <a:p>
            <a:pPr lvl="1"/>
            <a:r>
              <a:rPr lang="es-MX" dirty="0"/>
              <a:t>Retorna un objeto de tipo </a:t>
            </a:r>
            <a:r>
              <a:rPr lang="es-MX" dirty="0" err="1"/>
              <a:t>Part</a:t>
            </a:r>
            <a:r>
              <a:rPr lang="es-MX" dirty="0"/>
              <a:t> para acceder a un archivo en particular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CA255-4504-4C41-9E38-A97EEFEE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08539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6542-8B0F-41C2-8DCE-84DB1F76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7A24-4598-40B6-8CA4-B36C5087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También se provee del método </a:t>
            </a:r>
            <a:r>
              <a:rPr lang="es-MX" b="1" dirty="0" err="1"/>
              <a:t>write</a:t>
            </a:r>
            <a:r>
              <a:rPr lang="es-MX" b="1" dirty="0"/>
              <a:t> </a:t>
            </a:r>
            <a:r>
              <a:rPr lang="es-MX" dirty="0"/>
              <a:t>el cual tiene la capacidad de escribir en disco según la dirección dada</a:t>
            </a:r>
          </a:p>
          <a:p>
            <a:pPr lvl="1"/>
            <a:r>
              <a:rPr lang="es-MX" b="1" dirty="0" err="1"/>
              <a:t>Part</a:t>
            </a:r>
            <a:r>
              <a:rPr lang="es-MX" b="1" dirty="0"/>
              <a:t> file </a:t>
            </a:r>
            <a:r>
              <a:rPr lang="en-US" b="1" dirty="0"/>
              <a:t>= </a:t>
            </a:r>
            <a:r>
              <a:rPr lang="en-US" b="1" dirty="0" err="1"/>
              <a:t>request.getPart</a:t>
            </a:r>
            <a:r>
              <a:rPr lang="en-US" b="1" dirty="0"/>
              <a:t>(“file”);</a:t>
            </a:r>
          </a:p>
          <a:p>
            <a:pPr lvl="1"/>
            <a:r>
              <a:rPr lang="en-US" b="1" dirty="0" err="1"/>
              <a:t>File.write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 + </a:t>
            </a:r>
            <a:r>
              <a:rPr lang="en-US" b="1" dirty="0" err="1"/>
              <a:t>fileName</a:t>
            </a:r>
            <a:r>
              <a:rPr lang="en-US" b="1" dirty="0"/>
              <a:t>);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6AEBF-4B1B-4640-88DB-412636C5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41773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1580-CD8F-4AF2-8D0F-FF04D15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1039-0B34-4A70-B139-7A05B726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 sus siglas </a:t>
            </a:r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Large</a:t>
            </a:r>
            <a:r>
              <a:rPr lang="es-MX" b="1" dirty="0"/>
              <a:t> </a:t>
            </a:r>
            <a:r>
              <a:rPr lang="es-MX" b="1" dirty="0" err="1"/>
              <a:t>Object</a:t>
            </a:r>
            <a:r>
              <a:rPr lang="es-MX" b="1" dirty="0"/>
              <a:t> </a:t>
            </a:r>
            <a:r>
              <a:rPr lang="es-MX" dirty="0"/>
              <a:t>es un tipo de dato en base de datos</a:t>
            </a:r>
          </a:p>
          <a:p>
            <a:r>
              <a:rPr lang="es-MX" dirty="0"/>
              <a:t>Es capas de almacenar archivos o datos en formato binario</a:t>
            </a:r>
          </a:p>
          <a:p>
            <a:r>
              <a:rPr lang="es-MX" dirty="0"/>
              <a:t>Comúnmente se usa para resguardar </a:t>
            </a:r>
          </a:p>
          <a:p>
            <a:pPr lvl="1"/>
            <a:r>
              <a:rPr lang="es-MX" dirty="0"/>
              <a:t>Imágenes</a:t>
            </a:r>
          </a:p>
          <a:p>
            <a:pPr lvl="1"/>
            <a:r>
              <a:rPr lang="es-MX" dirty="0"/>
              <a:t>Sonidos</a:t>
            </a:r>
          </a:p>
          <a:p>
            <a:pPr lvl="1"/>
            <a:r>
              <a:rPr lang="es-MX" dirty="0"/>
              <a:t>Otros objetos multimedia</a:t>
            </a:r>
          </a:p>
          <a:p>
            <a:r>
              <a:rPr lang="es-MX" dirty="0"/>
              <a:t>No todos los SGBD son compatibles con BLOB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58A05-B123-47FD-9C3E-0B89AA45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16302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1F51-7003-4A18-8914-7C145AC6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BD4D30-8002-4007-B079-67C7B4199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672710"/>
              </p:ext>
            </p:extLst>
          </p:nvPr>
        </p:nvGraphicFramePr>
        <p:xfrm>
          <a:off x="1203325" y="2011363"/>
          <a:ext cx="978376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2292182941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289145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Capacidad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TINYBLOB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8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65535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9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MEDIUMBLOB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16777215 bytes o 16MB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6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LONGBLOB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4294967295 bytes o 4.294967295GB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0047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4884-3CC0-4333-BB4B-AE318361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7008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9EC0-44B9-48A3-9C41-56D06989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Guardar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CC76-EC87-42A1-B004-27A92BD0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guardar archivos como BLOB se requiere crear un objeto de tipo </a:t>
            </a:r>
            <a:r>
              <a:rPr lang="es-MX" b="1" dirty="0" err="1"/>
              <a:t>InputStream</a:t>
            </a:r>
            <a:r>
              <a:rPr lang="es-MX" b="1" dirty="0"/>
              <a:t> </a:t>
            </a:r>
            <a:r>
              <a:rPr lang="es-MX" dirty="0"/>
              <a:t>la cual representa a un secuencia de bytes</a:t>
            </a:r>
          </a:p>
          <a:p>
            <a:r>
              <a:rPr lang="es-MX" dirty="0"/>
              <a:t>La interface </a:t>
            </a:r>
            <a:r>
              <a:rPr lang="es-MX" b="1" dirty="0" err="1"/>
              <a:t>Part</a:t>
            </a:r>
            <a:r>
              <a:rPr lang="es-MX" b="1" dirty="0"/>
              <a:t> </a:t>
            </a:r>
            <a:r>
              <a:rPr lang="es-MX" dirty="0"/>
              <a:t>provee el método </a:t>
            </a:r>
            <a:r>
              <a:rPr lang="es-MX" b="1" dirty="0" err="1"/>
              <a:t>getInputStream</a:t>
            </a:r>
            <a:r>
              <a:rPr lang="es-MX" b="1" dirty="0"/>
              <a:t> </a:t>
            </a:r>
            <a:r>
              <a:rPr lang="es-MX" dirty="0"/>
              <a:t>la cual convierte un archivo o una secuencia de bytes de la petición en un objeto de tipo </a:t>
            </a:r>
            <a:r>
              <a:rPr lang="es-MX" b="1" dirty="0" err="1"/>
              <a:t>InputStream</a:t>
            </a:r>
            <a:endParaRPr lang="es-MX" b="1" dirty="0"/>
          </a:p>
          <a:p>
            <a:r>
              <a:rPr lang="es-MX" dirty="0"/>
              <a:t>El siguiente paso es usar el método </a:t>
            </a:r>
            <a:r>
              <a:rPr lang="es-MX" b="1" dirty="0" err="1"/>
              <a:t>setBinaryStream</a:t>
            </a:r>
            <a:r>
              <a:rPr lang="es-MX" b="1" dirty="0"/>
              <a:t> </a:t>
            </a:r>
            <a:r>
              <a:rPr lang="es-MX" dirty="0"/>
              <a:t>de las clases </a:t>
            </a:r>
            <a:r>
              <a:rPr lang="es-MX" b="1" dirty="0" err="1"/>
              <a:t>CallableStatement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 err="1"/>
              <a:t>PreparedStatement</a:t>
            </a:r>
            <a:r>
              <a:rPr lang="es-MX" b="1" dirty="0"/>
              <a:t> </a:t>
            </a:r>
            <a:r>
              <a:rPr lang="es-MX" dirty="0"/>
              <a:t>para poder insertar nuestra secuencia de bytes en la Base de Datos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AE8D0-5004-4C85-B8F7-A3E58A5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70097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BE71-BBCA-4BFF-8B8D-BD23665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Obtener un BLOB de la base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E16B-D032-4CD9-8F0D-CF0BCA37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obtener una columna de tipo BLOB de la Base de datos es necesario usar el método </a:t>
            </a:r>
            <a:r>
              <a:rPr lang="es-MX" b="1" dirty="0" err="1"/>
              <a:t>getBytes</a:t>
            </a:r>
            <a:r>
              <a:rPr lang="es-MX" b="1" dirty="0"/>
              <a:t> </a:t>
            </a:r>
            <a:r>
              <a:rPr lang="es-MX" dirty="0"/>
              <a:t>de un objeto de tipo </a:t>
            </a:r>
            <a:r>
              <a:rPr lang="es-MX" b="1" dirty="0" err="1"/>
              <a:t>ResultSet</a:t>
            </a:r>
            <a:r>
              <a:rPr lang="es-MX" dirty="0"/>
              <a:t> el cual podemos almacenar en arreglo de tipo </a:t>
            </a:r>
            <a:r>
              <a:rPr lang="es-MX" b="1" dirty="0"/>
              <a:t>byte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D4653-38AA-4D11-9D16-5121AEF7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3906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3014-0B7B-4FB4-A142-2F8FCB16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Mostrar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9A85-6E79-40C2-BDE7-7BF78BFE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de las capacidades de nuestro servidor es la capacidad de no solo responder páginas web sino también múltiples tipos de archivos tales como</a:t>
            </a:r>
          </a:p>
          <a:p>
            <a:pPr lvl="1"/>
            <a:r>
              <a:rPr lang="es-MX" dirty="0"/>
              <a:t>Imágenes</a:t>
            </a:r>
          </a:p>
          <a:p>
            <a:pPr lvl="1"/>
            <a:r>
              <a:rPr lang="es-MX" dirty="0"/>
              <a:t>Videos</a:t>
            </a:r>
          </a:p>
          <a:p>
            <a:pPr lvl="1"/>
            <a:r>
              <a:rPr lang="es-MX" dirty="0"/>
              <a:t>PDF</a:t>
            </a:r>
          </a:p>
          <a:p>
            <a:pPr lvl="1"/>
            <a:r>
              <a:rPr lang="es-MX" dirty="0"/>
              <a:t>XML</a:t>
            </a:r>
          </a:p>
          <a:p>
            <a:pPr lvl="1"/>
            <a:r>
              <a:rPr lang="es-MX" dirty="0"/>
              <a:t>JSON</a:t>
            </a:r>
          </a:p>
          <a:p>
            <a:pPr lvl="1"/>
            <a:r>
              <a:rPr lang="es-MX" dirty="0"/>
              <a:t>Text</a:t>
            </a:r>
          </a:p>
          <a:p>
            <a:r>
              <a:rPr lang="es-MX" dirty="0"/>
              <a:t>Esto se puede lograr estableciendo el </a:t>
            </a:r>
            <a:r>
              <a:rPr lang="es-MX" b="1" dirty="0"/>
              <a:t>media </a:t>
            </a:r>
            <a:r>
              <a:rPr lang="es-MX" b="1" dirty="0" err="1"/>
              <a:t>type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 err="1"/>
              <a:t>content</a:t>
            </a:r>
            <a:r>
              <a:rPr lang="es-MX" b="1" dirty="0"/>
              <a:t> </a:t>
            </a:r>
            <a:r>
              <a:rPr lang="es-MX" b="1" dirty="0" err="1"/>
              <a:t>type</a:t>
            </a:r>
            <a:r>
              <a:rPr lang="es-MX" b="1" dirty="0"/>
              <a:t> </a:t>
            </a:r>
            <a:r>
              <a:rPr lang="es-MX" dirty="0"/>
              <a:t>con el método </a:t>
            </a:r>
            <a:r>
              <a:rPr lang="es-MX" b="1" dirty="0" err="1"/>
              <a:t>setContentType</a:t>
            </a:r>
            <a:r>
              <a:rPr lang="es-MX" b="1" dirty="0"/>
              <a:t> </a:t>
            </a:r>
            <a:r>
              <a:rPr lang="es-MX" dirty="0"/>
              <a:t>de nuestro objeto </a:t>
            </a:r>
            <a:r>
              <a:rPr lang="es-MX" b="1" dirty="0" err="1"/>
              <a:t>HttpServletRequest</a:t>
            </a:r>
            <a:endParaRPr lang="es-MX" b="1" dirty="0"/>
          </a:p>
          <a:p>
            <a:pPr lvl="1"/>
            <a:r>
              <a:rPr lang="es-MX" b="1" dirty="0" err="1"/>
              <a:t>response.setContentType</a:t>
            </a:r>
            <a:r>
              <a:rPr lang="es-MX" b="1" dirty="0"/>
              <a:t>(“</a:t>
            </a:r>
            <a:r>
              <a:rPr lang="es-MX" b="1" dirty="0" err="1"/>
              <a:t>image</a:t>
            </a:r>
            <a:r>
              <a:rPr lang="es-MX" b="1" dirty="0"/>
              <a:t>/</a:t>
            </a:r>
            <a:r>
              <a:rPr lang="es-MX" b="1" dirty="0" err="1"/>
              <a:t>jpg</a:t>
            </a:r>
            <a:r>
              <a:rPr lang="es-MX" b="1" dirty="0"/>
              <a:t>”);</a:t>
            </a:r>
            <a:br>
              <a:rPr lang="es-MX" b="1" dirty="0"/>
            </a:br>
            <a:r>
              <a:rPr lang="es-MX" b="1" dirty="0" err="1"/>
              <a:t>response.getOutputStream</a:t>
            </a:r>
            <a:r>
              <a:rPr lang="es-MX" b="1" dirty="0"/>
              <a:t>().</a:t>
            </a:r>
            <a:r>
              <a:rPr lang="es-MX" b="1" dirty="0" err="1"/>
              <a:t>write</a:t>
            </a:r>
            <a:r>
              <a:rPr lang="es-MX" b="1" dirty="0"/>
              <a:t>(</a:t>
            </a:r>
            <a:r>
              <a:rPr lang="es-MX" b="1" dirty="0" err="1"/>
              <a:t>content</a:t>
            </a:r>
            <a:r>
              <a:rPr lang="es-MX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DC77C-80AF-4541-9128-D2BDF71F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4313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9821-1F5E-4786-BC7E-D53179E2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B355-849A-4375-9038-4A1D4989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 una clase especializada para los archivos llamada File</a:t>
            </a:r>
          </a:p>
          <a:p>
            <a:r>
              <a:rPr lang="es-MX" dirty="0"/>
              <a:t>Con esta se obtiene información sobre archivos y directorios.</a:t>
            </a:r>
          </a:p>
          <a:p>
            <a:r>
              <a:rPr lang="es-MX" dirty="0" err="1"/>
              <a:t>Ademas</a:t>
            </a:r>
            <a:r>
              <a:rPr lang="es-MX" dirty="0"/>
              <a:t> permite crear y eliminar archivos y directorios</a:t>
            </a:r>
          </a:p>
          <a:p>
            <a:r>
              <a:rPr lang="es-MX" dirty="0"/>
              <a:t>Se debe incluir la librería</a:t>
            </a:r>
          </a:p>
          <a:p>
            <a:pPr lvl="1"/>
            <a:r>
              <a:rPr lang="es-MX" b="1" dirty="0" err="1"/>
              <a:t>java.io.File</a:t>
            </a:r>
            <a:r>
              <a:rPr lang="es-MX" b="1" dirty="0"/>
              <a:t>;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E6ED0-0D33-4381-98D9-E9B365E1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74744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0804-379C-4C4A-A07F-5C74A16E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Subir archivos en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8D3A-64F4-4F3B-A022-1324A327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 method=“POST” action=“URL” </a:t>
            </a:r>
            <a:r>
              <a:rPr lang="en-US" dirty="0" err="1"/>
              <a:t>enctype</a:t>
            </a:r>
            <a:r>
              <a:rPr lang="en-US" dirty="0"/>
              <a:t>=“multipart/form-data”&gt;</a:t>
            </a:r>
          </a:p>
          <a:p>
            <a:pPr lvl="1"/>
            <a:r>
              <a:rPr lang="en-US" dirty="0"/>
              <a:t>&lt;input type=“file” name=“</a:t>
            </a:r>
            <a:r>
              <a:rPr lang="en-US" dirty="0" err="1"/>
              <a:t>archivo</a:t>
            </a:r>
            <a:r>
              <a:rPr lang="en-US" dirty="0"/>
              <a:t>”/&gt;</a:t>
            </a:r>
          </a:p>
          <a:p>
            <a:pPr lvl="1"/>
            <a:r>
              <a:rPr lang="en-US" dirty="0"/>
              <a:t>&lt;input type=“submit” value=“</a:t>
            </a:r>
            <a:r>
              <a:rPr lang="en-US" dirty="0" err="1"/>
              <a:t>Subir</a:t>
            </a:r>
            <a:r>
              <a:rPr lang="en-US" dirty="0"/>
              <a:t>”/&gt;</a:t>
            </a:r>
          </a:p>
          <a:p>
            <a:r>
              <a:rPr lang="en-US" dirty="0"/>
              <a:t>&lt;/form&gt;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90FEC-21E6-4B2E-8407-31D9C496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67179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1433-6A5C-4EB2-A330-66B12AD4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8B2A-1275-4057-8420-696EA423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crear un directorio dentro de nuestro proyecto se debe obtener la dirección en el servidor de nuestra aplicación</a:t>
            </a:r>
          </a:p>
          <a:p>
            <a:pPr lvl="1"/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path</a:t>
            </a:r>
            <a:r>
              <a:rPr lang="es-MX" b="1" dirty="0"/>
              <a:t> </a:t>
            </a:r>
            <a:r>
              <a:rPr lang="en-US" b="1" dirty="0"/>
              <a:t>= </a:t>
            </a:r>
            <a:r>
              <a:rPr lang="en-US" b="1" dirty="0" err="1"/>
              <a:t>request.getServletContext</a:t>
            </a:r>
            <a:r>
              <a:rPr lang="en-US" b="1" dirty="0"/>
              <a:t>().</a:t>
            </a:r>
            <a:r>
              <a:rPr lang="en-US" b="1" dirty="0" err="1"/>
              <a:t>getRealPath</a:t>
            </a:r>
            <a:r>
              <a:rPr lang="en-US" b="1" dirty="0"/>
              <a:t>(“”);</a:t>
            </a:r>
          </a:p>
          <a:p>
            <a:r>
              <a:rPr lang="es-MX" dirty="0"/>
              <a:t>En el constructor de la clase </a:t>
            </a:r>
            <a:r>
              <a:rPr lang="es-MX" b="1" dirty="0"/>
              <a:t>File </a:t>
            </a:r>
            <a:r>
              <a:rPr lang="es-MX" dirty="0"/>
              <a:t>se especifica la dirección donde se creara la carpeta</a:t>
            </a:r>
          </a:p>
          <a:p>
            <a:pPr lvl="1"/>
            <a:r>
              <a:rPr lang="es-MX" b="1" dirty="0"/>
              <a:t>File </a:t>
            </a:r>
            <a:r>
              <a:rPr lang="es-MX" b="1" dirty="0" err="1"/>
              <a:t>fileSaveDir</a:t>
            </a:r>
            <a:r>
              <a:rPr lang="es-MX" b="1" dirty="0"/>
              <a:t> </a:t>
            </a:r>
            <a:r>
              <a:rPr lang="en-US" b="1" dirty="0"/>
              <a:t>= new File(path + “</a:t>
            </a:r>
            <a:r>
              <a:rPr lang="en-US" b="1" dirty="0" err="1"/>
              <a:t>uploadFiles</a:t>
            </a:r>
            <a:r>
              <a:rPr lang="en-US" b="1" dirty="0"/>
              <a:t>”);</a:t>
            </a:r>
          </a:p>
          <a:p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CDD74-D99D-4B25-AF4F-835C54BD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1210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B4C5-BDD5-4337-B873-C3204371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EC-9524-4C71-B808-F76BED38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saber si existe la </a:t>
            </a:r>
            <a:r>
              <a:rPr lang="es-MX" dirty="0" err="1"/>
              <a:t>direccion</a:t>
            </a:r>
            <a:r>
              <a:rPr lang="es-MX" dirty="0"/>
              <a:t> se puede usar el </a:t>
            </a:r>
            <a:r>
              <a:rPr lang="es-MX" dirty="0" err="1"/>
              <a:t>metodo</a:t>
            </a:r>
            <a:r>
              <a:rPr lang="es-MX" dirty="0"/>
              <a:t> </a:t>
            </a:r>
            <a:r>
              <a:rPr lang="es-MX" b="1" dirty="0" err="1"/>
              <a:t>exist</a:t>
            </a:r>
            <a:endParaRPr lang="es-MX" b="1" dirty="0"/>
          </a:p>
          <a:p>
            <a:r>
              <a:rPr lang="es-MX" dirty="0"/>
              <a:t>Para crear la carpeta se usara el método </a:t>
            </a:r>
            <a:r>
              <a:rPr lang="es-MX" b="1" dirty="0" err="1"/>
              <a:t>mkdir</a:t>
            </a:r>
            <a:r>
              <a:rPr lang="es-MX" b="1" dirty="0"/>
              <a:t> </a:t>
            </a:r>
            <a:r>
              <a:rPr lang="es-MX" dirty="0"/>
              <a:t>del objeto </a:t>
            </a:r>
            <a:r>
              <a:rPr lang="es-MX" b="1" dirty="0"/>
              <a:t>File</a:t>
            </a:r>
            <a:endParaRPr lang="es-MX" dirty="0"/>
          </a:p>
          <a:p>
            <a:pPr lvl="1"/>
            <a:r>
              <a:rPr lang="es-MX" b="1" dirty="0" err="1"/>
              <a:t>if</a:t>
            </a:r>
            <a:r>
              <a:rPr lang="es-MX" b="1" dirty="0"/>
              <a:t>(!</a:t>
            </a:r>
            <a:r>
              <a:rPr lang="es-MX" b="1" dirty="0" err="1"/>
              <a:t>fileSaveDir.exists</a:t>
            </a:r>
            <a:r>
              <a:rPr lang="es-MX" b="1" dirty="0"/>
              <a:t>())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err="1"/>
              <a:t>fileSaveDir.mkdir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r>
              <a:rPr lang="es-MX" dirty="0"/>
              <a:t>Para eliminar un directorio se puede usar el método </a:t>
            </a:r>
            <a:r>
              <a:rPr lang="es-MX" b="1" dirty="0" err="1"/>
              <a:t>delete</a:t>
            </a:r>
            <a:r>
              <a:rPr lang="es-MX" b="1" dirty="0"/>
              <a:t> </a:t>
            </a:r>
            <a:r>
              <a:rPr lang="es-MX" dirty="0"/>
              <a:t>de la clase </a:t>
            </a:r>
            <a:r>
              <a:rPr lang="es-MX" b="1" dirty="0"/>
              <a:t>File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1E776-E30B-4D32-A9ED-A96FB2CA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42284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D8CD-474D-4AAB-BC07-539283F6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Mover archivos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1CA9-5A32-41A3-BDBE-C597BC11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se provee un método </a:t>
            </a:r>
            <a:r>
              <a:rPr lang="es-MX" b="1" dirty="0" err="1"/>
              <a:t>move</a:t>
            </a:r>
            <a:r>
              <a:rPr lang="es-MX" b="1" dirty="0"/>
              <a:t> </a:t>
            </a:r>
            <a:r>
              <a:rPr lang="es-MX" dirty="0"/>
              <a:t>pero con el método </a:t>
            </a:r>
            <a:r>
              <a:rPr lang="es-MX" b="1" dirty="0" err="1"/>
              <a:t>renameTo</a:t>
            </a:r>
            <a:r>
              <a:rPr lang="es-MX" b="1" dirty="0"/>
              <a:t> </a:t>
            </a:r>
            <a:r>
              <a:rPr lang="es-MX" dirty="0"/>
              <a:t>de la clase </a:t>
            </a:r>
            <a:r>
              <a:rPr lang="es-MX" b="1" dirty="0"/>
              <a:t>File </a:t>
            </a:r>
            <a:r>
              <a:rPr lang="es-MX" dirty="0"/>
              <a:t>se puede crear una copia del archivo original</a:t>
            </a:r>
          </a:p>
          <a:p>
            <a:pPr lvl="1"/>
            <a:r>
              <a:rPr lang="es-MX" b="1" dirty="0"/>
              <a:t>File </a:t>
            </a:r>
            <a:r>
              <a:rPr lang="es-MX" b="1" dirty="0" err="1"/>
              <a:t>file</a:t>
            </a:r>
            <a:r>
              <a:rPr lang="es-MX" b="1" dirty="0"/>
              <a:t> </a:t>
            </a:r>
            <a:r>
              <a:rPr lang="en-US" b="1" dirty="0"/>
              <a:t>= new File(</a:t>
            </a:r>
            <a:r>
              <a:rPr lang="en-US" b="1" dirty="0" err="1"/>
              <a:t>filePath</a:t>
            </a:r>
            <a:r>
              <a:rPr lang="en-US" b="1" dirty="0"/>
              <a:t> + </a:t>
            </a:r>
            <a:r>
              <a:rPr lang="en-US" b="1" dirty="0" err="1"/>
              <a:t>fileName</a:t>
            </a:r>
            <a:r>
              <a:rPr lang="en-US" b="1" dirty="0"/>
              <a:t>);</a:t>
            </a:r>
          </a:p>
          <a:p>
            <a:pPr lvl="1"/>
            <a:r>
              <a:rPr lang="en-US" b="1" dirty="0" err="1"/>
              <a:t>file.renameTo</a:t>
            </a:r>
            <a:r>
              <a:rPr lang="en-US" b="1" dirty="0"/>
              <a:t>(new File(</a:t>
            </a:r>
            <a:r>
              <a:rPr lang="en-US" b="1" dirty="0" err="1"/>
              <a:t>newFilePath</a:t>
            </a:r>
            <a:r>
              <a:rPr lang="en-US" b="1" dirty="0"/>
              <a:t> + </a:t>
            </a:r>
            <a:r>
              <a:rPr lang="en-US" b="1" dirty="0" err="1"/>
              <a:t>file.getName</a:t>
            </a:r>
            <a:r>
              <a:rPr lang="en-US" b="1" dirty="0"/>
              <a:t>()));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930F8-1125-46E5-8358-22FD2989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69674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4155-FBAF-403D-B42A-4AA37E79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48C3-4A8F-4CFC-8FF3-DD1A8734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Para poder indicarle a un Servlet que debe procesar el formato multipar es necesario configurarlo</a:t>
            </a:r>
          </a:p>
          <a:p>
            <a:r>
              <a:rPr lang="es-MX" dirty="0"/>
              <a:t>Se puede realizar por</a:t>
            </a:r>
          </a:p>
          <a:p>
            <a:pPr lvl="1"/>
            <a:r>
              <a:rPr lang="es-MX" dirty="0"/>
              <a:t>Etiqueta </a:t>
            </a:r>
            <a:r>
              <a:rPr lang="es-MX" b="1" dirty="0"/>
              <a:t>@</a:t>
            </a:r>
            <a:r>
              <a:rPr lang="es-MX" b="1" dirty="0" err="1"/>
              <a:t>MultipartConfig</a:t>
            </a:r>
            <a:endParaRPr lang="es-MX" b="1" dirty="0"/>
          </a:p>
          <a:p>
            <a:pPr lvl="1"/>
            <a:r>
              <a:rPr lang="es-MX" dirty="0"/>
              <a:t>Agregar la </a:t>
            </a:r>
            <a:r>
              <a:rPr lang="es-MX" b="1" dirty="0"/>
              <a:t>configuración </a:t>
            </a:r>
            <a:r>
              <a:rPr lang="es-MX" dirty="0"/>
              <a:t>en el </a:t>
            </a:r>
            <a:r>
              <a:rPr lang="es-MX" b="1" dirty="0"/>
              <a:t>web.xml</a:t>
            </a:r>
          </a:p>
          <a:p>
            <a:r>
              <a:rPr lang="es-MX" dirty="0"/>
              <a:t>Los atributos de la etiqueta </a:t>
            </a:r>
            <a:r>
              <a:rPr lang="es-MX" b="1" dirty="0" err="1"/>
              <a:t>MultipartConfig</a:t>
            </a:r>
            <a:r>
              <a:rPr lang="es-MX" b="1" dirty="0"/>
              <a:t> </a:t>
            </a:r>
            <a:r>
              <a:rPr lang="es-MX" dirty="0"/>
              <a:t>son</a:t>
            </a:r>
          </a:p>
          <a:p>
            <a:pPr lvl="1"/>
            <a:r>
              <a:rPr lang="es-MX" dirty="0" err="1"/>
              <a:t>maxFileSize</a:t>
            </a:r>
            <a:endParaRPr lang="es-MX" dirty="0"/>
          </a:p>
          <a:p>
            <a:pPr lvl="1"/>
            <a:r>
              <a:rPr lang="es-MX" dirty="0" err="1"/>
              <a:t>Location</a:t>
            </a:r>
            <a:endParaRPr lang="es-MX" dirty="0"/>
          </a:p>
          <a:p>
            <a:pPr lvl="1"/>
            <a:r>
              <a:rPr lang="es-MX" dirty="0" err="1"/>
              <a:t>fileSizeThreshold</a:t>
            </a:r>
            <a:endParaRPr lang="es-MX" dirty="0"/>
          </a:p>
          <a:p>
            <a:pPr lvl="1"/>
            <a:r>
              <a:rPr lang="es-MX" dirty="0" err="1"/>
              <a:t>maxRequestSize</a:t>
            </a:r>
            <a:endParaRPr lang="es-MX" dirty="0"/>
          </a:p>
          <a:p>
            <a:r>
              <a:rPr lang="es-MX" dirty="0"/>
              <a:t>En caso de agregar la etiqueta en el Servlet se debe incluir la librería</a:t>
            </a:r>
          </a:p>
          <a:p>
            <a:pPr lvl="1"/>
            <a:r>
              <a:rPr lang="es-MX" b="1" dirty="0" err="1"/>
              <a:t>javax.servlet.http.HttpServletResponse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1D9CF-FB36-4E73-AD9E-5331C009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83390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FAD1-96CA-40C4-A6CF-2D841D7F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Anotación @</a:t>
            </a:r>
            <a:r>
              <a:rPr lang="es-MX" dirty="0" err="1"/>
              <a:t>MultipartConfig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2768-7C05-4F9B-9741-5738E7FE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@</a:t>
            </a:r>
            <a:r>
              <a:rPr lang="es-MX" dirty="0" err="1"/>
              <a:t>MultipartConfig</a:t>
            </a:r>
            <a:r>
              <a:rPr lang="es-MX" dirty="0"/>
              <a:t>(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fileSizeThreshold</a:t>
            </a:r>
            <a:r>
              <a:rPr lang="es-MX" dirty="0"/>
              <a:t>	=	&lt;Tamaño en Bytes&gt;,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maxFileSize</a:t>
            </a:r>
            <a:r>
              <a:rPr lang="es-MX" dirty="0"/>
              <a:t>		=	&lt;Tamaño en Bytes&gt;,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maxRequestSize</a:t>
            </a:r>
            <a:r>
              <a:rPr lang="es-MX" dirty="0"/>
              <a:t>	=	&lt;Tamaño en Bytes&gt;,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location</a:t>
            </a:r>
            <a:r>
              <a:rPr lang="es-MX" dirty="0"/>
              <a:t>		=	&lt;Dirección Absoluta&gt;</a:t>
            </a:r>
            <a:br>
              <a:rPr lang="es-MX" dirty="0"/>
            </a:br>
            <a:r>
              <a:rPr lang="es-MX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C518D-E09F-49B9-B9AA-F3570CD1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64896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B11A-82C0-4471-A7C6-D25DF865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Mapeo en Web.xml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7630-6B52-4616-9A51-8165045F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&lt;multipart-config&gt;</a:t>
            </a:r>
          </a:p>
          <a:p>
            <a:pPr lvl="1"/>
            <a:r>
              <a:rPr lang="en-US" dirty="0"/>
              <a:t>&lt;location&gt;/</a:t>
            </a:r>
            <a:r>
              <a:rPr lang="en-US" dirty="0" err="1"/>
              <a:t>tmp</a:t>
            </a:r>
            <a:r>
              <a:rPr lang="en-US" dirty="0"/>
              <a:t>&lt;/location&gt;</a:t>
            </a:r>
          </a:p>
          <a:p>
            <a:pPr lvl="1"/>
            <a:r>
              <a:rPr lang="en-US" dirty="0"/>
              <a:t>&lt;max-file-size&gt;1024*1024*5&lt;/max-file-size&gt;</a:t>
            </a:r>
          </a:p>
          <a:p>
            <a:pPr lvl="1"/>
            <a:r>
              <a:rPr lang="en-US" dirty="0"/>
              <a:t>&lt;max-request-size&gt;1024*1024*5*5&lt;/max-request-size&gt;</a:t>
            </a:r>
          </a:p>
          <a:p>
            <a:pPr lvl="1"/>
            <a:r>
              <a:rPr lang="en-US" dirty="0"/>
              <a:t>&lt;file-size-threshold&gt;1024*1024&lt;/file-size-threshold&gt;</a:t>
            </a:r>
          </a:p>
          <a:p>
            <a:r>
              <a:rPr lang="en-US" dirty="0"/>
              <a:t>&lt;/multipart-config&gt;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0FAFA-0619-4EC5-B1CE-CBAE49A1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2282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236</TotalTime>
  <Words>991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</vt:lpstr>
      <vt:lpstr>Banded</vt:lpstr>
      <vt:lpstr>PROGRAMACIÓN Y APLICACIONES PARA LA WEB</vt:lpstr>
      <vt:lpstr>Clase File</vt:lpstr>
      <vt:lpstr>Subir archivos en HTML</vt:lpstr>
      <vt:lpstr>Creación de Carpetas</vt:lpstr>
      <vt:lpstr>PowerPoint Presentation</vt:lpstr>
      <vt:lpstr>Mover archivos</vt:lpstr>
      <vt:lpstr>Servlet</vt:lpstr>
      <vt:lpstr>Anotación @MultipartConfig</vt:lpstr>
      <vt:lpstr>Mapeo en Web.xml</vt:lpstr>
      <vt:lpstr>Atributos</vt:lpstr>
      <vt:lpstr>Metodos</vt:lpstr>
      <vt:lpstr>PowerPoint Presentation</vt:lpstr>
      <vt:lpstr>BLOB</vt:lpstr>
      <vt:lpstr>Tipos</vt:lpstr>
      <vt:lpstr>Guardar</vt:lpstr>
      <vt:lpstr>Obtener un BLOB de la base de datos</vt:lpstr>
      <vt:lpstr>Mostrar imagen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</dc:title>
  <dc:creator>Jose OS</dc:creator>
  <cp:lastModifiedBy>Jose OS</cp:lastModifiedBy>
  <cp:revision>23</cp:revision>
  <dcterms:created xsi:type="dcterms:W3CDTF">2019-04-11T04:51:14Z</dcterms:created>
  <dcterms:modified xsi:type="dcterms:W3CDTF">2019-04-16T22:40:56Z</dcterms:modified>
</cp:coreProperties>
</file>