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BF549-49E5-4A91-B741-F5B5DEABBFF3}" type="datetimeFigureOut">
              <a:rPr lang="es-MX" smtClean="0"/>
              <a:t>09/04/2019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4445A-941B-477D-AB6C-D41976EB0C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35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8284-8704-400A-9B21-7251357BCC8A}" type="datetime1">
              <a:rPr lang="es-MX" smtClean="0"/>
              <a:t>09/04/2019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10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2687-014D-47EF-85B5-D09C0E4C877B}" type="datetime1">
              <a:rPr lang="es-MX" smtClean="0"/>
              <a:t>09/04/2019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53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C996B9-F8DB-4886-9895-57EBF9651716}" type="datetime1">
              <a:rPr lang="es-MX" smtClean="0"/>
              <a:t>09/04/2019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82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EA82-3050-40AF-872B-E6A1173A9D01}" type="datetime1">
              <a:rPr lang="es-MX" smtClean="0"/>
              <a:t>09/04/2019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1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494ED8-E718-40EC-B8E7-02EF64ECD5F3}" type="datetime1">
              <a:rPr lang="es-MX" smtClean="0"/>
              <a:t>09/04/2019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35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C35-BFB5-4E7D-B4D6-2D3E359AFEE6}" type="datetime1">
              <a:rPr lang="es-MX" smtClean="0"/>
              <a:t>09/04/2019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4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F78F-986D-4B66-8EC4-D697620D0216}" type="datetime1">
              <a:rPr lang="es-MX" smtClean="0"/>
              <a:t>09/04/2019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69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CB7D-0FA7-47D4-911B-FE31B7AA954A}" type="datetime1">
              <a:rPr lang="es-MX" smtClean="0"/>
              <a:t>09/04/2019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8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C025-4D2F-4027-AF46-96D4EBEB6D78}" type="datetime1">
              <a:rPr lang="es-MX" smtClean="0"/>
              <a:t>09/04/2019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6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C2C-F806-4D2D-8A22-123C2D18AD7D}" type="datetime1">
              <a:rPr lang="es-MX" smtClean="0"/>
              <a:t>09/04/2019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57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2E72-EE44-47B1-9F9F-11CF8810E8F2}" type="datetime1">
              <a:rPr lang="es-MX" smtClean="0"/>
              <a:t>09/04/2019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9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C25D7E-B91A-417B-BAB0-80576058BFBC}" type="datetime1">
              <a:rPr lang="es-MX" smtClean="0"/>
              <a:t>09/04/2019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06D4799-CE71-4073-8AA3-F3E9C0838CF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684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C3BB-2C1E-4A40-8B91-C9CAB22CD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E2C4-03D1-441A-9D3E-64776AA6D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MVC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B39202-7E46-4EA8-9A47-F5E839FE7125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0F43-221C-45D5-92AB-722FED5E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7164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011-3537-4D29-9D57-0B32607C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6F14-0FD3-4241-98CD-B5742224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sistema MVC son las iniciales de</a:t>
            </a:r>
          </a:p>
          <a:p>
            <a:pPr lvl="1"/>
            <a:r>
              <a:rPr lang="es-MX" dirty="0" err="1"/>
              <a:t>Model</a:t>
            </a:r>
            <a:endParaRPr lang="es-MX" dirty="0"/>
          </a:p>
          <a:p>
            <a:pPr lvl="1"/>
            <a:r>
              <a:rPr lang="es-MX" dirty="0"/>
              <a:t>View</a:t>
            </a:r>
          </a:p>
          <a:p>
            <a:pPr lvl="1"/>
            <a:r>
              <a:rPr lang="es-MX" dirty="0" err="1"/>
              <a:t>Controller</a:t>
            </a:r>
            <a:endParaRPr lang="es-MX" dirty="0"/>
          </a:p>
          <a:p>
            <a:r>
              <a:rPr lang="es-MX" dirty="0"/>
              <a:t>Es una arquitectura que permite al usuario interactuar con una interfaz. Y permite la manipulación y control del sistema sobre este.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81202-BF16-4685-8634-E633E1BE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76647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32A1-2575-4D31-B3ED-F75BAD02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el proceso de esto?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1845-D104-45B4-BCAA-6C44B1F7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proceso es simple, y es el siguiente</a:t>
            </a:r>
          </a:p>
          <a:p>
            <a:pPr lvl="1"/>
            <a:r>
              <a:rPr lang="es-MX" dirty="0"/>
              <a:t>El </a:t>
            </a:r>
            <a:r>
              <a:rPr lang="es-MX" b="1" dirty="0"/>
              <a:t>usuario</a:t>
            </a:r>
            <a:r>
              <a:rPr lang="es-MX" dirty="0"/>
              <a:t> le pide a un </a:t>
            </a:r>
            <a:r>
              <a:rPr lang="es-MX" b="1" dirty="0"/>
              <a:t>controlador</a:t>
            </a:r>
            <a:r>
              <a:rPr lang="es-MX" dirty="0"/>
              <a:t> una petición</a:t>
            </a:r>
          </a:p>
          <a:p>
            <a:pPr lvl="1"/>
            <a:r>
              <a:rPr lang="es-MX" dirty="0"/>
              <a:t>El </a:t>
            </a:r>
            <a:r>
              <a:rPr lang="es-MX" b="1" dirty="0"/>
              <a:t>controlador</a:t>
            </a:r>
            <a:r>
              <a:rPr lang="es-MX" dirty="0"/>
              <a:t> realiza la consulta a un </a:t>
            </a:r>
            <a:r>
              <a:rPr lang="es-MX" b="1" dirty="0"/>
              <a:t>modelo</a:t>
            </a:r>
          </a:p>
          <a:p>
            <a:pPr lvl="1"/>
            <a:r>
              <a:rPr lang="es-MX" dirty="0"/>
              <a:t>El </a:t>
            </a:r>
            <a:r>
              <a:rPr lang="es-MX" b="1" dirty="0"/>
              <a:t>modelo</a:t>
            </a:r>
            <a:r>
              <a:rPr lang="es-MX" dirty="0"/>
              <a:t> se es mostrado en una </a:t>
            </a:r>
            <a:r>
              <a:rPr lang="es-MX" b="1" dirty="0"/>
              <a:t>vista</a:t>
            </a:r>
          </a:p>
          <a:p>
            <a:pPr lvl="1"/>
            <a:r>
              <a:rPr lang="es-MX" dirty="0"/>
              <a:t>La </a:t>
            </a:r>
            <a:r>
              <a:rPr lang="es-MX" b="1" dirty="0"/>
              <a:t>vista</a:t>
            </a:r>
            <a:r>
              <a:rPr lang="es-MX" dirty="0"/>
              <a:t> es mostrada al </a:t>
            </a:r>
            <a:r>
              <a:rPr lang="es-MX" b="1" dirty="0"/>
              <a:t>usuario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EA6A3-AEA0-4311-83CE-04932E18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83665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20E8-802B-4AA2-B37C-EB7642A2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Analogia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312A-F67E-47F8-92C0-4C3956B5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Imaginemos que vas a un Restaurante</a:t>
            </a:r>
          </a:p>
          <a:p>
            <a:r>
              <a:rPr lang="es-MX" dirty="0"/>
              <a:t>En este tienes una gran cantidad de posibles opciones, entonces tu le </a:t>
            </a:r>
            <a:r>
              <a:rPr lang="es-MX" b="1" dirty="0" err="1"/>
              <a:t>pediras</a:t>
            </a:r>
            <a:r>
              <a:rPr lang="es-MX" dirty="0"/>
              <a:t> al </a:t>
            </a:r>
            <a:r>
              <a:rPr lang="es-MX" b="1" dirty="0"/>
              <a:t>camarero</a:t>
            </a:r>
            <a:r>
              <a:rPr lang="es-MX" dirty="0"/>
              <a:t> un </a:t>
            </a:r>
            <a:r>
              <a:rPr lang="es-MX" b="1" dirty="0"/>
              <a:t>plato en especifico</a:t>
            </a:r>
          </a:p>
          <a:p>
            <a:r>
              <a:rPr lang="es-MX" dirty="0"/>
              <a:t>El </a:t>
            </a:r>
            <a:r>
              <a:rPr lang="es-MX" b="1" dirty="0"/>
              <a:t>camarero</a:t>
            </a:r>
            <a:r>
              <a:rPr lang="es-MX" dirty="0"/>
              <a:t> llevara la </a:t>
            </a:r>
            <a:r>
              <a:rPr lang="es-MX" b="1" dirty="0"/>
              <a:t>orden a la cocina</a:t>
            </a:r>
            <a:r>
              <a:rPr lang="es-MX" dirty="0"/>
              <a:t>, donde los </a:t>
            </a:r>
            <a:r>
              <a:rPr lang="es-MX" b="1" dirty="0"/>
              <a:t>cocineros</a:t>
            </a:r>
            <a:r>
              <a:rPr lang="es-MX" dirty="0"/>
              <a:t> realizaran la orden </a:t>
            </a:r>
            <a:r>
              <a:rPr lang="es-MX" b="1" dirty="0"/>
              <a:t>según este anotada</a:t>
            </a:r>
          </a:p>
          <a:p>
            <a:r>
              <a:rPr lang="es-MX" dirty="0"/>
              <a:t>Al realizar el platillo se le dará al </a:t>
            </a:r>
            <a:r>
              <a:rPr lang="es-MX" b="1" dirty="0"/>
              <a:t>camarero</a:t>
            </a:r>
            <a:r>
              <a:rPr lang="es-MX" dirty="0"/>
              <a:t> y este te la </a:t>
            </a:r>
            <a:r>
              <a:rPr lang="es-MX" b="1" dirty="0"/>
              <a:t>entregara</a:t>
            </a:r>
            <a:r>
              <a:rPr lang="es-MX" dirty="0"/>
              <a:t> según las </a:t>
            </a:r>
            <a:r>
              <a:rPr lang="es-MX" b="1" dirty="0"/>
              <a:t>especificaciones</a:t>
            </a:r>
            <a:r>
              <a:rPr lang="es-MX" dirty="0"/>
              <a:t> dadas.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EC66B-D000-4FBC-BD2F-5E8A9F81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9474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AB1-E920-4EA2-B74C-2ED7ABDB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76DE-5F45-4784-9530-CFED90B1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 esta manera el </a:t>
            </a:r>
            <a:r>
              <a:rPr lang="es-MX" b="1" dirty="0"/>
              <a:t>camarero</a:t>
            </a:r>
            <a:r>
              <a:rPr lang="es-MX" dirty="0"/>
              <a:t> cumple la función del </a:t>
            </a:r>
            <a:r>
              <a:rPr lang="es-MX" b="1" dirty="0"/>
              <a:t>controlador</a:t>
            </a:r>
            <a:r>
              <a:rPr lang="es-MX" dirty="0"/>
              <a:t>, recibiendo la </a:t>
            </a:r>
            <a:r>
              <a:rPr lang="es-MX" b="1" dirty="0"/>
              <a:t>petición</a:t>
            </a:r>
            <a:r>
              <a:rPr lang="es-MX" dirty="0"/>
              <a:t> y regresando la </a:t>
            </a:r>
            <a:r>
              <a:rPr lang="es-MX" b="1" dirty="0"/>
              <a:t>respuesta</a:t>
            </a:r>
          </a:p>
          <a:p>
            <a:r>
              <a:rPr lang="es-MX" dirty="0"/>
              <a:t>Los </a:t>
            </a:r>
            <a:r>
              <a:rPr lang="es-MX" b="1" dirty="0"/>
              <a:t>cocineros</a:t>
            </a:r>
            <a:r>
              <a:rPr lang="es-MX" dirty="0"/>
              <a:t> cumplen la función del </a:t>
            </a:r>
            <a:r>
              <a:rPr lang="es-MX" b="1" dirty="0"/>
              <a:t>modelo</a:t>
            </a:r>
            <a:r>
              <a:rPr lang="es-MX" dirty="0"/>
              <a:t>, teniendo la </a:t>
            </a:r>
            <a:r>
              <a:rPr lang="es-MX" b="1" dirty="0"/>
              <a:t>información de los platillos</a:t>
            </a:r>
            <a:r>
              <a:rPr lang="es-MX" dirty="0"/>
              <a:t> y teniendo los </a:t>
            </a:r>
            <a:r>
              <a:rPr lang="es-MX" b="1" dirty="0"/>
              <a:t>métodos para realizarlo</a:t>
            </a:r>
            <a:r>
              <a:rPr lang="es-MX" dirty="0"/>
              <a:t> de la manera que ellos gusten</a:t>
            </a:r>
          </a:p>
          <a:p>
            <a:r>
              <a:rPr lang="es-MX" dirty="0"/>
              <a:t>El </a:t>
            </a:r>
            <a:r>
              <a:rPr lang="es-MX" b="1" dirty="0"/>
              <a:t>platillo</a:t>
            </a:r>
            <a:r>
              <a:rPr lang="es-MX" dirty="0"/>
              <a:t> en si es la </a:t>
            </a:r>
            <a:r>
              <a:rPr lang="es-MX" b="1" dirty="0"/>
              <a:t>vista</a:t>
            </a:r>
            <a:r>
              <a:rPr lang="es-MX" dirty="0"/>
              <a:t>, la cual es preparada </a:t>
            </a:r>
            <a:r>
              <a:rPr lang="es-MX" b="1" dirty="0"/>
              <a:t>según las especificaciones </a:t>
            </a:r>
            <a:r>
              <a:rPr lang="es-MX" dirty="0"/>
              <a:t>del cliente</a:t>
            </a:r>
          </a:p>
          <a:p>
            <a:r>
              <a:rPr lang="es-MX" dirty="0"/>
              <a:t>Y el </a:t>
            </a:r>
            <a:r>
              <a:rPr lang="es-MX" b="1" dirty="0"/>
              <a:t>cliente</a:t>
            </a:r>
            <a:r>
              <a:rPr lang="es-MX" dirty="0"/>
              <a:t> cumple la función del </a:t>
            </a:r>
            <a:r>
              <a:rPr lang="es-MX" b="1" dirty="0"/>
              <a:t>usuario</a:t>
            </a:r>
            <a:r>
              <a:rPr lang="es-MX" dirty="0"/>
              <a:t> realizando la </a:t>
            </a:r>
            <a:r>
              <a:rPr lang="es-MX" b="1" dirty="0"/>
              <a:t>solicitud</a:t>
            </a:r>
            <a:r>
              <a:rPr lang="es-MX" dirty="0"/>
              <a:t> y recibiendo una </a:t>
            </a:r>
            <a:r>
              <a:rPr lang="es-MX" b="1" dirty="0"/>
              <a:t>respuesta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BC58D-E71C-4BF5-A2F2-4B46212D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473730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</TotalTime>
  <Words>296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Banded</vt:lpstr>
      <vt:lpstr>PROGRAMACIÓN Y APLICACIONES PARA LA WEB</vt:lpstr>
      <vt:lpstr>¿Qué es?</vt:lpstr>
      <vt:lpstr>¿Cuál es el proceso de esto?</vt:lpstr>
      <vt:lpstr>Analogia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OS</dc:creator>
  <cp:lastModifiedBy>Jose OS</cp:lastModifiedBy>
  <cp:revision>3</cp:revision>
  <dcterms:created xsi:type="dcterms:W3CDTF">2019-04-09T19:49:50Z</dcterms:created>
  <dcterms:modified xsi:type="dcterms:W3CDTF">2019-04-09T20:00:37Z</dcterms:modified>
</cp:coreProperties>
</file>