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Oswald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AA951D-888F-4392-8B24-5F0BCB44D146}">
  <a:tblStyle styleId="{37AA951D-888F-4392-8B24-5F0BCB44D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f81861c1f_14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3f81861c1f_1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f81861c1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f81861c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f81861c1f_14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3f81861c1f_1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f81861c1f_14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f81861c1f_1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f81861c1f_2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f81861c1f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f81861c1f_14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3f81861c1f_1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f81861c1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f81861c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f81861c1f_14_5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3f81861c1f_14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f81861c1f_14_9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f81861c1f_14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f81861c1f_1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f81861c1f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81861c1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81861c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81861c1f_14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f81861c1f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f81861c1f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f81861c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f81861c1f_14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3f81861c1f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i="0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9" name="Google Shape;37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0" name="Google Shape;38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84" name="Google Shape;38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" name="Google Shape;38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87" name="Google Shape;38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88" name="Google Shape;38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420" name="Google Shape;420;p1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421" name="Google Shape;421;p1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22" name="Google Shape;422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6" name="Google Shape;426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7" name="Google Shape;427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8" name="Google Shape;428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29" name="Google Shape;429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30" name="Google Shape;430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9" name="Google Shape;79;p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80" name="Google Shape;80;p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4" name="Google Shape;84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" name="Google Shape;85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" name="Google Shape;86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7" name="Google Shape;87;p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8" name="Google Shape;88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8" name="Google Shape;128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6" name="Google Shape;166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9" name="Google Shape;169;p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70" name="Google Shape;170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0" name="Google Shape;200;p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◉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◉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■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●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○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191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■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191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●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191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○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191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3000"/>
              <a:buFont typeface="Source Sans Pro"/>
              <a:buChar char="■"/>
              <a:defRPr b="0" i="1" sz="3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4" name="Google Shape;204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00CEF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rgbClr val="00CE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7" name="Google Shape;207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4" name="Google Shape;214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0" name="Google Shape;290;p8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1" name="Google Shape;291;p8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Google Shape;292;p8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7" name="Google Shape;33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38" name="Google Shape;33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39" name="Google Shape;33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3" name="Google Shape;34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" name="Google Shape;34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" name="Google Shape;34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46" name="Google Shape;34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7" name="Google Shape;34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odr-Igo/Game-Collection-con-Kin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819625" y="3024850"/>
            <a:ext cx="45117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</a:pPr>
            <a:r>
              <a:rPr lang="en"/>
              <a:t>Juegosfera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</a:pPr>
            <a:r>
              <a:rPr lang="en"/>
              <a:t>Primera entrega</a:t>
            </a:r>
            <a:endParaRPr/>
          </a:p>
        </p:txBody>
      </p:sp>
      <p:sp>
        <p:nvSpPr>
          <p:cNvPr id="465" name="Google Shape;465;p13"/>
          <p:cNvSpPr txBox="1"/>
          <p:nvPr>
            <p:ph type="ctrTitle"/>
          </p:nvPr>
        </p:nvSpPr>
        <p:spPr>
          <a:xfrm>
            <a:off x="6686700" y="3653100"/>
            <a:ext cx="24573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</a:pPr>
            <a:r>
              <a:rPr lang="en" sz="1800"/>
              <a:t>Integrantes: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Rodrigo Euan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Jorge Anzures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Marcos Morales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Magdiel Pech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6" name="Google Shape;5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00" y="359775"/>
            <a:ext cx="5758874" cy="3914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2"/>
          <p:cNvSpPr txBox="1"/>
          <p:nvPr>
            <p:ph idx="4294967295" type="title"/>
          </p:nvPr>
        </p:nvSpPr>
        <p:spPr>
          <a:xfrm>
            <a:off x="-35450" y="799125"/>
            <a:ext cx="40815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Diagrama de clases</a:t>
            </a:r>
            <a:endParaRPr sz="3000"/>
          </a:p>
        </p:txBody>
      </p:sp>
      <p:sp>
        <p:nvSpPr>
          <p:cNvPr id="538" name="Google Shape;538;p22"/>
          <p:cNvSpPr txBox="1"/>
          <p:nvPr/>
        </p:nvSpPr>
        <p:spPr>
          <a:xfrm>
            <a:off x="497900" y="1427225"/>
            <a:ext cx="2625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Diagrama de clases en la cual se </a:t>
            </a:r>
            <a:r>
              <a:rPr b="1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basará</a:t>
            </a:r>
            <a:r>
              <a:rPr b="1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desarrollo del proyecto Juegosfera</a:t>
            </a:r>
            <a:endParaRPr b="1" sz="16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Calendario de Actividades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Google Shape;546;p23"/>
          <p:cNvSpPr txBox="1"/>
          <p:nvPr>
            <p:ph idx="1" type="subTitle"/>
          </p:nvPr>
        </p:nvSpPr>
        <p:spPr>
          <a:xfrm>
            <a:off x="768350" y="4059250"/>
            <a:ext cx="675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Fechas propuestas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Calendario de Actividades</a:t>
            </a:r>
            <a:endParaRPr sz="3000"/>
          </a:p>
        </p:txBody>
      </p:sp>
      <p:sp>
        <p:nvSpPr>
          <p:cNvPr id="552" name="Google Shape;552;p24"/>
          <p:cNvSpPr txBox="1"/>
          <p:nvPr>
            <p:ph idx="1" type="body"/>
          </p:nvPr>
        </p:nvSpPr>
        <p:spPr>
          <a:xfrm>
            <a:off x="1075850" y="1159175"/>
            <a:ext cx="69966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 la primera semana de Septiembre el equipo se reunió y se puso de acuerdo en el proyecto, así como en las actividades a realizar durante el mes.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Durante mediados de Septiembre se realizó una junta para definir las tareas con las que tendríamos que cumplir y definir la organización del equipo.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 la última semana de Septiembre (23 Septiembre a 30), se reunió con motivo de crear el documento de la primera entrega, a su vez se empezó a trabajar en el proyecto.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53" name="Google Shape;55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Métricas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p25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1" name="Google Shape;561;p25"/>
          <p:cNvSpPr txBox="1"/>
          <p:nvPr>
            <p:ph idx="1" type="subTitle"/>
          </p:nvPr>
        </p:nvSpPr>
        <p:spPr>
          <a:xfrm>
            <a:off x="768350" y="4059250"/>
            <a:ext cx="675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Métricas y métricas distribuidas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type="title"/>
          </p:nvPr>
        </p:nvSpPr>
        <p:spPr>
          <a:xfrm>
            <a:off x="1073700" y="2996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Métricas </a:t>
            </a:r>
            <a:endParaRPr sz="3000"/>
          </a:p>
        </p:txBody>
      </p:sp>
      <p:sp>
        <p:nvSpPr>
          <p:cNvPr id="567" name="Google Shape;567;p26"/>
          <p:cNvSpPr txBox="1"/>
          <p:nvPr>
            <p:ph idx="1" type="body"/>
          </p:nvPr>
        </p:nvSpPr>
        <p:spPr>
          <a:xfrm>
            <a:off x="849875" y="1015450"/>
            <a:ext cx="75840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b="1" lang="en" sz="1600">
                <a:solidFill>
                  <a:schemeClr val="dk1"/>
                </a:solidFill>
              </a:rPr>
              <a:t>Se utilizará el siguiente sistema de puntuación propuesto por el equipo: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Requerimientos 	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Creación del repositorio 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Desarrollo de la presentación 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Descripción del proyecto 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Diagrama de clases 	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Primer documento 	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Segundo documento 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Casos de uso 					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Escenarios de usuario/historia de uso 			10 pts.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Reuniones para la lluvia de ideas 				10 pts.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8" name="Google Shape;568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7"/>
          <p:cNvSpPr txBox="1"/>
          <p:nvPr>
            <p:ph type="title"/>
          </p:nvPr>
        </p:nvSpPr>
        <p:spPr>
          <a:xfrm>
            <a:off x="1075850" y="5708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Métricas Distribuidas</a:t>
            </a:r>
            <a:endParaRPr/>
          </a:p>
        </p:txBody>
      </p:sp>
      <p:sp>
        <p:nvSpPr>
          <p:cNvPr id="574" name="Google Shape;574;p27"/>
          <p:cNvSpPr txBox="1"/>
          <p:nvPr>
            <p:ph idx="1" type="body"/>
          </p:nvPr>
        </p:nvSpPr>
        <p:spPr>
          <a:xfrm>
            <a:off x="859675" y="1639200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6" name="Google Shape;576;p27"/>
          <p:cNvGraphicFramePr/>
          <p:nvPr/>
        </p:nvGraphicFramePr>
        <p:xfrm>
          <a:off x="954650" y="16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{37AA951D-888F-4392-8B24-5F0BCB44D146}</a:tableStyleId>
              </a:tblPr>
              <a:tblGrid>
                <a:gridCol w="2413000"/>
                <a:gridCol w="2413000"/>
                <a:gridCol w="2413000"/>
              </a:tblGrid>
              <a:tr h="57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Nombre del integrante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 de tarea realizada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Ponderación Adquirida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Jorge Anzures 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 5, 6 y 10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25%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Magdiel Pech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 3, 4 y 10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25%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Marcos Morales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 7, 8 y 10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25%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Rodrigo Euan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2, 3, 9 y 10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25%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Canales de comunicación y organización del equipo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Google Shape;584;p28"/>
          <p:cNvSpPr txBox="1"/>
          <p:nvPr>
            <p:ph idx="1" type="subTitle"/>
          </p:nvPr>
        </p:nvSpPr>
        <p:spPr>
          <a:xfrm>
            <a:off x="768350" y="4059250"/>
            <a:ext cx="675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Información del proyecto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Canales de comunicación y organización </a:t>
            </a:r>
            <a:endParaRPr sz="3000"/>
          </a:p>
        </p:txBody>
      </p:sp>
      <p:sp>
        <p:nvSpPr>
          <p:cNvPr id="590" name="Google Shape;590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1" name="Google Shape;5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63" y="1734787"/>
            <a:ext cx="2739938" cy="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63" y="2761050"/>
            <a:ext cx="3241878" cy="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50" y="1550675"/>
            <a:ext cx="3777100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474" y="2761051"/>
            <a:ext cx="3960251" cy="10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0"/>
          <p:cNvSpPr txBox="1"/>
          <p:nvPr>
            <p:ph idx="4294967295" type="ctrTitle"/>
          </p:nvPr>
        </p:nvSpPr>
        <p:spPr>
          <a:xfrm>
            <a:off x="1275150" y="917000"/>
            <a:ext cx="65937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10000"/>
              <a:t>¡GRACIAS</a:t>
            </a:r>
            <a:r>
              <a:rPr b="1" i="0" lang="en" sz="10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b="1" i="0" sz="10000" u="none" cap="none" strike="noStrik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0" name="Google Shape;600;p30"/>
          <p:cNvSpPr txBox="1"/>
          <p:nvPr>
            <p:ph idx="4294967295" type="subTitle"/>
          </p:nvPr>
        </p:nvSpPr>
        <p:spPr>
          <a:xfrm>
            <a:off x="1275150" y="2325750"/>
            <a:ext cx="65937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" sz="3600"/>
              <a:t>¿Preguntas</a:t>
            </a:r>
            <a:r>
              <a:rPr b="1" i="0" lang="en" sz="36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 i="0" sz="36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/>
              <a:t>Puedes ver más información en nuestro repositorio de GitHub</a:t>
            </a:r>
            <a:endParaRPr b="0" i="0" sz="20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u="sng">
                <a:solidFill>
                  <a:srgbClr val="092D42"/>
                </a:solidFill>
                <a:highlight>
                  <a:srgbClr val="EBEEF0"/>
                </a:highlight>
                <a:hlinkClick r:id="rId3"/>
              </a:rPr>
              <a:t>https://github.com/Rodr-Igo/Game-Collection-con-Kinect</a:t>
            </a:r>
            <a:endParaRPr i="0" u="none" cap="none" strike="noStrike">
              <a:solidFill>
                <a:srgbClr val="28324A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t/>
            </a:r>
            <a:endParaRPr b="1" i="0" sz="36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1" name="Google Shape;601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/>
          <p:nvPr>
            <p:ph type="title"/>
          </p:nvPr>
        </p:nvSpPr>
        <p:spPr>
          <a:xfrm>
            <a:off x="984725" y="1476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Imagenes de tía para el martes :v</a:t>
            </a:r>
            <a:endParaRPr sz="3000"/>
          </a:p>
        </p:txBody>
      </p:sp>
      <p:sp>
        <p:nvSpPr>
          <p:cNvPr id="607" name="Google Shape;607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8" name="Google Shape;6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00" y="1259300"/>
            <a:ext cx="2767951" cy="27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975" y="1315150"/>
            <a:ext cx="2656250" cy="26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625" y="1053650"/>
            <a:ext cx="2847199" cy="28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3600"/>
              <a:t>Juegosfera con kinect </a:t>
            </a:r>
            <a:endParaRPr b="1" i="0" sz="3600" u="none" cap="none" strike="noStrik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309150" y="1013275"/>
            <a:ext cx="41964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4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r</a:t>
            </a:r>
            <a:r>
              <a:rPr b="1" lang="en" sz="24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azón del proyecto</a:t>
            </a:r>
            <a:endParaRPr b="0" i="0" sz="2400" u="none" cap="none" strike="noStrike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 idea surgió dada la problemática de trabajar con la tecnología del Kinect. </a:t>
            </a:r>
            <a:endParaRPr b="1"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5071775" y="1422175"/>
            <a:ext cx="3325876" cy="262580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14"/>
          <p:cNvSpPr/>
          <p:nvPr/>
        </p:nvSpPr>
        <p:spPr>
          <a:xfrm>
            <a:off x="5201405" y="1568723"/>
            <a:ext cx="3066000" cy="195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b="0" i="0" sz="1000" u="none" cap="none" strike="noStrike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5" name="Google Shape;4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46" y="1568651"/>
            <a:ext cx="3065748" cy="1953475"/>
          </a:xfrm>
          <a:prstGeom prst="rect">
            <a:avLst/>
          </a:prstGeom>
          <a:noFill/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6" name="Google Shape;476;p14"/>
          <p:cNvSpPr txBox="1"/>
          <p:nvPr/>
        </p:nvSpPr>
        <p:spPr>
          <a:xfrm>
            <a:off x="309150" y="2572250"/>
            <a:ext cx="41964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4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MonkyCoders</a:t>
            </a:r>
            <a:r>
              <a:rPr b="1" i="0" lang="en" sz="24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®</a:t>
            </a:r>
            <a:endParaRPr b="1" i="0" sz="2400" u="none" cap="none" strike="noStrike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Combinar</a:t>
            </a: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gesticulaciones, movimientos y videojuegos es una idea fantástica. </a:t>
            </a:r>
            <a:endParaRPr b="1" i="0" sz="24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Requerimientos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1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Requerimientos funcionales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idx="4294967295" type="ctrTitle"/>
          </p:nvPr>
        </p:nvSpPr>
        <p:spPr>
          <a:xfrm>
            <a:off x="1154400" y="627325"/>
            <a:ext cx="6987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3600"/>
              <a:t>Requerimientos</a:t>
            </a:r>
            <a:r>
              <a:rPr lang="en" sz="3600"/>
              <a:t> funcionales</a:t>
            </a:r>
            <a:endParaRPr b="1" i="0" sz="3600" u="none" cap="none" strike="noStrik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16"/>
          <p:cNvSpPr txBox="1"/>
          <p:nvPr>
            <p:ph idx="4294967295" type="subTitle"/>
          </p:nvPr>
        </p:nvSpPr>
        <p:spPr>
          <a:xfrm>
            <a:off x="214950" y="1430225"/>
            <a:ext cx="87141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Font typeface="Source Sans Pro"/>
              <a:buChar char="◉"/>
            </a:pPr>
            <a:r>
              <a:rPr b="1" lang="en" sz="2400"/>
              <a:t>El proyecto será controlado mediante un Kinect.</a:t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 sz="2400"/>
              <a:t>El proyecto contará con un menú principal donde se tendrá. acceso a cada juego.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 sz="2400"/>
              <a:t>Cada juego contará con una pantalla de inicio.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 sz="2400"/>
              <a:t>Cada juego contará con una pantalla de puntuación.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t/>
            </a:r>
            <a:endParaRPr b="1" i="0" sz="36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Historias de usuario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17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Escenario de uso e Historias de usuario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Google Shape;498;p17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"/>
          <p:cNvSpPr txBox="1"/>
          <p:nvPr>
            <p:ph type="title"/>
          </p:nvPr>
        </p:nvSpPr>
        <p:spPr>
          <a:xfrm>
            <a:off x="971550" y="481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Historia de usuario</a:t>
            </a:r>
            <a:endParaRPr sz="3000"/>
          </a:p>
        </p:txBody>
      </p:sp>
      <p:sp>
        <p:nvSpPr>
          <p:cNvPr id="505" name="Google Shape;505;p18"/>
          <p:cNvSpPr txBox="1"/>
          <p:nvPr>
            <p:ph idx="1" type="body"/>
          </p:nvPr>
        </p:nvSpPr>
        <p:spPr>
          <a:xfrm>
            <a:off x="1305150" y="1589350"/>
            <a:ext cx="64749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Como usuario quiero utilizar el kinect para recrearme con una aplicación, mediante los movimiento generados y detectados para cada uno de los diferentes juegos.</a:t>
            </a:r>
            <a:endParaRPr b="1" sz="2400"/>
          </a:p>
        </p:txBody>
      </p:sp>
      <p:sp>
        <p:nvSpPr>
          <p:cNvPr id="506" name="Google Shape;506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Casos de uso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Google Shape;512;p19"/>
          <p:cNvSpPr txBox="1"/>
          <p:nvPr>
            <p:ph idx="1" type="subTitle"/>
          </p:nvPr>
        </p:nvSpPr>
        <p:spPr>
          <a:xfrm>
            <a:off x="768350" y="4059250"/>
            <a:ext cx="675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Diagrama de casos de uso y casos de uso/escenario de uso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title"/>
          </p:nvPr>
        </p:nvSpPr>
        <p:spPr>
          <a:xfrm>
            <a:off x="86500" y="619775"/>
            <a:ext cx="46245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Casos de uso / Escenario de uso</a:t>
            </a:r>
            <a:endParaRPr sz="2400"/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742275" y="1453450"/>
            <a:ext cx="3407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Escenario : 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El usuario </a:t>
            </a:r>
            <a:r>
              <a:rPr b="1" lang="en" sz="1600"/>
              <a:t>podrá</a:t>
            </a:r>
            <a:r>
              <a:rPr b="1" lang="en" sz="1600"/>
              <a:t> elegir los diferentes juegos con la ayuda del sensor de movimientos del kinect, cada uno de estos juegos </a:t>
            </a:r>
            <a:r>
              <a:rPr b="1" lang="en" sz="1600"/>
              <a:t>tendrá</a:t>
            </a:r>
            <a:r>
              <a:rPr b="1" lang="en" sz="1600"/>
              <a:t> botones destinados a: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Jugar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Puntuaciones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Volver al menú principal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Salir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600" y="422825"/>
            <a:ext cx="3733551" cy="39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</a:pPr>
            <a:r>
              <a:rPr lang="en"/>
              <a:t>Diagrama de Clases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768350" y="4059250"/>
            <a:ext cx="675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"/>
              <a:t>Bosquejo de diagrama de clases</a:t>
            </a:r>
            <a:endParaRPr b="0" i="0" sz="20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416725" y="2890850"/>
            <a:ext cx="17604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