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9133-4B80-E26B-E136-587F8261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35F86-9BD7-659D-8E8E-8E5468F0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EFFB-BF54-FF9F-3229-3CB6F548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9FB3-05CB-F597-3D59-47D4334E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DABB-9D9B-F19A-2EAC-AE73BC79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34C-4F58-A7A2-8264-FA034ECD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1BBDD-4856-7FEE-AC98-DF19B7D37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0D08-93B1-98A7-B432-5A5D0864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C909-AC62-8EE9-FFC3-3AA277C7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37F1-11C1-7E25-161A-3F809CC1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AC418-2E9A-4377-EE6F-ADF179B83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74E1D-8B3F-D1DB-3820-5047523A7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ADDC-61E5-6797-9B4F-178008D9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60F4-D1D5-B027-907E-F04E49B5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8E04-76BF-F89F-45E7-B1C9A76A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ACF-19FD-B937-C5DF-4AAF5A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6C77-C8E0-ACF2-F30B-7646AA61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025F-4B68-1002-007F-52ED4E7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81BF-0C16-5A45-FCC2-4C4DFBEE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5A2B-FC29-6963-5E86-7BD5A501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4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BE51-9FBE-BBBE-E9D1-372B33E6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ACF4-FCAC-F7D7-115D-181D3892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3B28-EDF5-D4C0-9EB8-4FAD92E7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0F06-C32A-B39D-1A2E-43676C05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F218-9A5C-465F-82B5-0CCA2A4B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78BF-74F6-CE64-5207-889CED46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4146-FF1D-6196-C691-3E3FA46E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7587B-6614-875A-DCFC-B5F0B13C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B3813-1135-9DDD-153A-3D471004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B994C-B015-680D-AEE6-A476B1AD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766F-2450-204E-D0B7-281C1BAC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C7E1-B21E-3DC9-751B-2100DBD4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D567F-4A54-1043-B43F-14E11BD9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C17D-EF75-859C-D8A5-729A4048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A0A21-FB72-A6E4-5012-2B354EEB5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1BD8F-BD53-5787-63BE-A233B6BC9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E8C8E-0E8A-F3EC-B517-D7C58956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B5AD1-F515-F586-4A20-0AC7E063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FEC88-39D7-EDC5-28D5-374FA54F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864C-836C-67DE-6473-8CE0320A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0BE3-4B40-3F9C-17F9-CEC87CB5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74F7D-3EDA-FDCE-ADA2-DBDC3C95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8311E-A4A9-32D4-66CC-0F09BFC4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19999-8C90-1755-A3A3-B8858D29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A1594-8DC7-61A1-440C-58603DCD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F0D1F-6C81-01BA-152A-23C19713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6AB8-F296-18F7-960B-6B6D1739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AC65-098A-96AB-3ABB-53B9BBE5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1ABA3-0EB0-5FD4-69F9-D3E10A77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04A69-9EB9-350C-F45C-4DEB1CFB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127B-D056-DF2F-95D9-A1AE16A6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0F6E-1097-C5D3-CC96-F902065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3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95CE-4A0F-42FD-57A2-3B380CCF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DC1D0-1C2D-BA5F-82C5-E6E9B8BE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BB0BF-3FEE-5E99-E477-23063132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C222E-4949-6514-2471-3877A762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FD627-F6D5-31A2-8B4A-00ED7B8E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1180-11DA-1712-9A94-A832F57A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26EE-AFF8-C19E-D6AB-6A26550E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461A-F68C-5F46-C8EB-193660E8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7068-4ECF-19E0-7ED4-D7BEA2787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027E-75AA-43E5-B429-0E139FB811B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F52F-86C5-917E-3A13-C9E734841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05D3-54FB-2A9D-6196-AC2A4F54B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A860-DE0F-45FA-AB55-AF284EAB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A08DE-D13A-9497-1260-1E903B9BE20E}"/>
              </a:ext>
            </a:extLst>
          </p:cNvPr>
          <p:cNvSpPr/>
          <p:nvPr/>
        </p:nvSpPr>
        <p:spPr>
          <a:xfrm>
            <a:off x="4864963" y="763479"/>
            <a:ext cx="5672831" cy="5619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99236-9391-5E14-97A1-B3D9AEEA08B5}"/>
              </a:ext>
            </a:extLst>
          </p:cNvPr>
          <p:cNvSpPr txBox="1"/>
          <p:nvPr/>
        </p:nvSpPr>
        <p:spPr>
          <a:xfrm>
            <a:off x="6702641" y="117149"/>
            <a:ext cx="290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Aplicación – Solución</a:t>
            </a:r>
          </a:p>
          <a:p>
            <a:pPr algn="ctr"/>
            <a:r>
              <a:rPr lang="es-PE" b="1" dirty="0"/>
              <a:t>M(</a:t>
            </a:r>
            <a:r>
              <a:rPr lang="es-PE" b="1" dirty="0" err="1"/>
              <a:t>odel</a:t>
            </a:r>
            <a:r>
              <a:rPr lang="es-PE" b="1" dirty="0"/>
              <a:t>)V(</a:t>
            </a:r>
            <a:r>
              <a:rPr lang="es-PE" b="1" dirty="0" err="1"/>
              <a:t>iew</a:t>
            </a:r>
            <a:r>
              <a:rPr lang="es-PE" b="1" dirty="0"/>
              <a:t>)C(</a:t>
            </a:r>
            <a:r>
              <a:rPr lang="es-PE" b="1" dirty="0" err="1"/>
              <a:t>ontroller</a:t>
            </a:r>
            <a:r>
              <a:rPr lang="es-PE" b="1" dirty="0"/>
              <a:t>) 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D42D9-CB5D-4DA5-89BB-F5067875A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9" y="1758279"/>
            <a:ext cx="2501915" cy="2080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B8C2E-80A4-B7E0-0810-D9AD4FF43E53}"/>
              </a:ext>
            </a:extLst>
          </p:cNvPr>
          <p:cNvSpPr txBox="1"/>
          <p:nvPr/>
        </p:nvSpPr>
        <p:spPr>
          <a:xfrm>
            <a:off x="1102195" y="1377855"/>
            <a:ext cx="110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Usuarios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64AFB-E7AC-C861-71C8-5C71284A7571}"/>
              </a:ext>
            </a:extLst>
          </p:cNvPr>
          <p:cNvSpPr/>
          <p:nvPr/>
        </p:nvSpPr>
        <p:spPr>
          <a:xfrm>
            <a:off x="5344357" y="1409811"/>
            <a:ext cx="1971753" cy="174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View (Vista)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Representa a la parte Visual de la aplicación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Ventanas (</a:t>
            </a:r>
            <a:r>
              <a:rPr lang="es-PE" dirty="0" err="1">
                <a:solidFill>
                  <a:schemeClr val="tx1"/>
                </a:solidFill>
              </a:rPr>
              <a:t>Form</a:t>
            </a:r>
            <a:r>
              <a:rPr lang="es-PE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908CA-5B04-9DD7-4036-E741703601A4}"/>
              </a:ext>
            </a:extLst>
          </p:cNvPr>
          <p:cNvSpPr/>
          <p:nvPr/>
        </p:nvSpPr>
        <p:spPr>
          <a:xfrm>
            <a:off x="3239439" y="1684991"/>
            <a:ext cx="1971753" cy="864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373AC-971B-CA95-1F97-35E91818C41C}"/>
              </a:ext>
            </a:extLst>
          </p:cNvPr>
          <p:cNvSpPr/>
          <p:nvPr/>
        </p:nvSpPr>
        <p:spPr>
          <a:xfrm>
            <a:off x="8234039" y="1399195"/>
            <a:ext cx="1971753" cy="174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err="1">
                <a:solidFill>
                  <a:schemeClr val="tx1"/>
                </a:solidFill>
              </a:rPr>
              <a:t>Controller</a:t>
            </a:r>
            <a:endParaRPr lang="es-PE" sz="1600" b="1" dirty="0">
              <a:solidFill>
                <a:schemeClr val="tx1"/>
              </a:solidFill>
            </a:endParaRPr>
          </a:p>
          <a:p>
            <a:pPr algn="ctr"/>
            <a:r>
              <a:rPr lang="es-PE" sz="1600" b="1" dirty="0">
                <a:solidFill>
                  <a:schemeClr val="tx1"/>
                </a:solidFill>
              </a:rPr>
              <a:t>(Controladores)</a:t>
            </a:r>
          </a:p>
          <a:p>
            <a:pPr algn="ctr"/>
            <a:r>
              <a:rPr lang="es-PE" sz="1600" dirty="0">
                <a:solidFill>
                  <a:schemeClr val="tx1"/>
                </a:solidFill>
              </a:rPr>
              <a:t>Representa a la parte del Proceso de Negocio.</a:t>
            </a:r>
          </a:p>
          <a:p>
            <a:pPr algn="ctr"/>
            <a:r>
              <a:rPr lang="es-PE" sz="1600" dirty="0">
                <a:solidFill>
                  <a:schemeClr val="tx1"/>
                </a:solidFill>
              </a:rPr>
              <a:t>Controladoras (</a:t>
            </a:r>
            <a:r>
              <a:rPr lang="es-PE" sz="1600" dirty="0" err="1">
                <a:solidFill>
                  <a:schemeClr val="tx1"/>
                </a:solidFill>
              </a:rPr>
              <a:t>Class</a:t>
            </a:r>
            <a:r>
              <a:rPr lang="es-PE" sz="1600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BCFDF-7DCD-DBA9-8DF6-8421390FAACF}"/>
              </a:ext>
            </a:extLst>
          </p:cNvPr>
          <p:cNvSpPr/>
          <p:nvPr/>
        </p:nvSpPr>
        <p:spPr>
          <a:xfrm>
            <a:off x="6569476" y="3800151"/>
            <a:ext cx="2539013" cy="174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err="1">
                <a:solidFill>
                  <a:schemeClr val="tx1"/>
                </a:solidFill>
              </a:rPr>
              <a:t>Model</a:t>
            </a:r>
            <a:endParaRPr lang="es-PE" sz="1600" b="1" dirty="0">
              <a:solidFill>
                <a:schemeClr val="tx1"/>
              </a:solidFill>
            </a:endParaRPr>
          </a:p>
          <a:p>
            <a:pPr algn="ctr"/>
            <a:r>
              <a:rPr lang="es-PE" sz="1600" b="1" dirty="0">
                <a:solidFill>
                  <a:schemeClr val="tx1"/>
                </a:solidFill>
              </a:rPr>
              <a:t>(Modelo)</a:t>
            </a:r>
          </a:p>
          <a:p>
            <a:pPr algn="ctr"/>
            <a:r>
              <a:rPr lang="es-PE" sz="1600" dirty="0">
                <a:solidFill>
                  <a:schemeClr val="tx1"/>
                </a:solidFill>
              </a:rPr>
              <a:t>Representa a las </a:t>
            </a:r>
            <a:r>
              <a:rPr lang="es-PE" sz="1600" b="1" u="sng" dirty="0">
                <a:solidFill>
                  <a:schemeClr val="tx1"/>
                </a:solidFill>
              </a:rPr>
              <a:t>entidades de información</a:t>
            </a:r>
            <a:r>
              <a:rPr lang="es-PE" sz="1600" dirty="0">
                <a:solidFill>
                  <a:schemeClr val="tx1"/>
                </a:solidFill>
              </a:rPr>
              <a:t> del sistema.</a:t>
            </a:r>
          </a:p>
          <a:p>
            <a:pPr algn="ctr"/>
            <a:r>
              <a:rPr lang="es-PE" sz="1600" dirty="0">
                <a:solidFill>
                  <a:schemeClr val="tx1"/>
                </a:solidFill>
              </a:rPr>
              <a:t>Modelo, guardan información (</a:t>
            </a:r>
            <a:r>
              <a:rPr lang="es-PE" sz="1600" dirty="0" err="1">
                <a:solidFill>
                  <a:schemeClr val="tx1"/>
                </a:solidFill>
              </a:rPr>
              <a:t>Class</a:t>
            </a:r>
            <a:r>
              <a:rPr lang="es-PE" sz="1600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47F8727-FF5B-159F-5EB1-A91295A5B39C}"/>
              </a:ext>
            </a:extLst>
          </p:cNvPr>
          <p:cNvSpPr/>
          <p:nvPr/>
        </p:nvSpPr>
        <p:spPr>
          <a:xfrm rot="18856732">
            <a:off x="8286821" y="3262181"/>
            <a:ext cx="767919" cy="4675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382995F-5BDA-E078-F0F4-A4B2E2F442CF}"/>
              </a:ext>
            </a:extLst>
          </p:cNvPr>
          <p:cNvSpPr/>
          <p:nvPr/>
        </p:nvSpPr>
        <p:spPr>
          <a:xfrm>
            <a:off x="7367583" y="2037425"/>
            <a:ext cx="767919" cy="4675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7FED484-B94A-669C-F39E-2CDAF57FCEA1}"/>
              </a:ext>
            </a:extLst>
          </p:cNvPr>
          <p:cNvSpPr/>
          <p:nvPr/>
        </p:nvSpPr>
        <p:spPr>
          <a:xfrm rot="3011863">
            <a:off x="6504689" y="3268703"/>
            <a:ext cx="767919" cy="4675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F130E-5819-E825-CD93-21235328D496}"/>
              </a:ext>
            </a:extLst>
          </p:cNvPr>
          <p:cNvSpPr txBox="1"/>
          <p:nvPr/>
        </p:nvSpPr>
        <p:spPr>
          <a:xfrm>
            <a:off x="5514115" y="3311371"/>
            <a:ext cx="11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FF0000"/>
                </a:solidFill>
              </a:rPr>
              <a:t>Situaciones</a:t>
            </a:r>
          </a:p>
          <a:p>
            <a:pPr algn="ctr"/>
            <a:r>
              <a:rPr lang="es-PE" sz="1400" b="1" dirty="0">
                <a:solidFill>
                  <a:srgbClr val="FF0000"/>
                </a:solidFill>
              </a:rPr>
              <a:t>Especiales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2AD4E-8026-64E3-E74B-E90DFF1EC5E1}"/>
              </a:ext>
            </a:extLst>
          </p:cNvPr>
          <p:cNvSpPr txBox="1"/>
          <p:nvPr/>
        </p:nvSpPr>
        <p:spPr>
          <a:xfrm>
            <a:off x="5514115" y="884771"/>
            <a:ext cx="179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Proyecto – Ejecutable</a:t>
            </a:r>
          </a:p>
          <a:p>
            <a:pPr algn="ctr"/>
            <a:r>
              <a:rPr lang="es-PE" sz="1400" dirty="0"/>
              <a:t>.exe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1FF74-795F-B8EB-E004-2DE99DEAA6AD}"/>
              </a:ext>
            </a:extLst>
          </p:cNvPr>
          <p:cNvSpPr txBox="1"/>
          <p:nvPr/>
        </p:nvSpPr>
        <p:spPr>
          <a:xfrm>
            <a:off x="8135502" y="877232"/>
            <a:ext cx="20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Proyecto – Biblioteca Din.</a:t>
            </a:r>
          </a:p>
          <a:p>
            <a:pPr algn="ctr"/>
            <a:r>
              <a:rPr lang="es-PE" sz="1400" dirty="0"/>
              <a:t>.</a:t>
            </a:r>
            <a:r>
              <a:rPr lang="es-PE" sz="1400" dirty="0" err="1"/>
              <a:t>dll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55974-5FE5-5225-6AC3-A874B857020A}"/>
              </a:ext>
            </a:extLst>
          </p:cNvPr>
          <p:cNvSpPr txBox="1"/>
          <p:nvPr/>
        </p:nvSpPr>
        <p:spPr>
          <a:xfrm>
            <a:off x="6702641" y="5517045"/>
            <a:ext cx="20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Proyecto – Biblioteca Din.</a:t>
            </a:r>
          </a:p>
          <a:p>
            <a:pPr algn="ctr"/>
            <a:r>
              <a:rPr lang="es-PE" sz="1400" dirty="0"/>
              <a:t>.</a:t>
            </a:r>
            <a:r>
              <a:rPr lang="es-PE" sz="1400" dirty="0" err="1"/>
              <a:t>dll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916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david.allasi jassolutions.com.pe</dc:creator>
  <cp:lastModifiedBy>david.allasi jassolutions.com.pe</cp:lastModifiedBy>
  <cp:revision>1</cp:revision>
  <dcterms:created xsi:type="dcterms:W3CDTF">2023-04-11T00:18:46Z</dcterms:created>
  <dcterms:modified xsi:type="dcterms:W3CDTF">2023-04-11T03:05:46Z</dcterms:modified>
</cp:coreProperties>
</file>