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A8F-3CEE-4FE9-8108-2C718AF80346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F9D-86AD-421D-865C-09382C9039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102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A8F-3CEE-4FE9-8108-2C718AF80346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F9D-86AD-421D-865C-09382C9039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011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A8F-3CEE-4FE9-8108-2C718AF80346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F9D-86AD-421D-865C-09382C9039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7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A8F-3CEE-4FE9-8108-2C718AF80346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F9D-86AD-421D-865C-09382C9039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969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A8F-3CEE-4FE9-8108-2C718AF80346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F9D-86AD-421D-865C-09382C9039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6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A8F-3CEE-4FE9-8108-2C718AF80346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F9D-86AD-421D-865C-09382C9039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98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A8F-3CEE-4FE9-8108-2C718AF80346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F9D-86AD-421D-865C-09382C9039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318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A8F-3CEE-4FE9-8108-2C718AF80346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F9D-86AD-421D-865C-09382C9039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725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A8F-3CEE-4FE9-8108-2C718AF80346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F9D-86AD-421D-865C-09382C9039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148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A8F-3CEE-4FE9-8108-2C718AF80346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F9D-86AD-421D-865C-09382C9039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007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A8F-3CEE-4FE9-8108-2C718AF80346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F9D-86AD-421D-865C-09382C9039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038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2A8F-3CEE-4FE9-8108-2C718AF80346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E6F9D-86AD-421D-865C-09382C9039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390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DER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Jaliff Sebastian, Martin Rodrigo, Silvera </a:t>
            </a:r>
            <a:r>
              <a:rPr lang="es-AR" dirty="0" err="1" smtClean="0"/>
              <a:t>Nicolas</a:t>
            </a:r>
            <a:r>
              <a:rPr lang="es-AR" dirty="0" smtClean="0"/>
              <a:t>.</a:t>
            </a:r>
          </a:p>
          <a:p>
            <a:r>
              <a:rPr lang="es-AR" dirty="0" err="1" smtClean="0"/>
              <a:t>CookBooks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6974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00790" y="1275008"/>
            <a:ext cx="1815922" cy="55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Persona Registrada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8558011" y="3309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Nom.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9417677" y="364426"/>
            <a:ext cx="75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Ape.</a:t>
            </a:r>
            <a:endParaRPr lang="es-AR" dirty="0"/>
          </a:p>
        </p:txBody>
      </p:sp>
      <p:cxnSp>
        <p:nvCxnSpPr>
          <p:cNvPr id="12" name="Conector recto 11"/>
          <p:cNvCxnSpPr>
            <a:stCxn id="4" idx="3"/>
          </p:cNvCxnSpPr>
          <p:nvPr/>
        </p:nvCxnSpPr>
        <p:spPr>
          <a:xfrm flipV="1">
            <a:off x="6516712" y="1551903"/>
            <a:ext cx="17128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8216725" y="1136558"/>
            <a:ext cx="1828797" cy="8306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Datos Personales</a:t>
            </a:r>
            <a:endParaRPr lang="es-AR" dirty="0"/>
          </a:p>
        </p:txBody>
      </p:sp>
      <p:cxnSp>
        <p:nvCxnSpPr>
          <p:cNvPr id="15" name="Conector recto 14"/>
          <p:cNvCxnSpPr/>
          <p:nvPr/>
        </p:nvCxnSpPr>
        <p:spPr>
          <a:xfrm flipV="1">
            <a:off x="9015211" y="734096"/>
            <a:ext cx="0" cy="402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9469192" y="793660"/>
            <a:ext cx="173865" cy="402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0190409" y="621872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Dni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0518820" y="1329403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Tel.</a:t>
            </a:r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407738" y="1787919"/>
            <a:ext cx="9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Email.</a:t>
            </a:r>
            <a:endParaRPr lang="es-AR" dirty="0"/>
          </a:p>
        </p:txBody>
      </p:sp>
      <p:sp>
        <p:nvSpPr>
          <p:cNvPr id="21" name="CuadroTexto 20"/>
          <p:cNvSpPr txBox="1"/>
          <p:nvPr/>
        </p:nvSpPr>
        <p:spPr>
          <a:xfrm>
            <a:off x="9915120" y="2254779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Direcc.</a:t>
            </a:r>
            <a:endParaRPr lang="es-AR" dirty="0"/>
          </a:p>
        </p:txBody>
      </p:sp>
      <p:cxnSp>
        <p:nvCxnSpPr>
          <p:cNvPr id="23" name="Conector recto 22"/>
          <p:cNvCxnSpPr/>
          <p:nvPr/>
        </p:nvCxnSpPr>
        <p:spPr>
          <a:xfrm flipV="1">
            <a:off x="9865217" y="968795"/>
            <a:ext cx="360609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13" idx="6"/>
          </p:cNvCxnSpPr>
          <p:nvPr/>
        </p:nvCxnSpPr>
        <p:spPr>
          <a:xfrm flipV="1">
            <a:off x="10045522" y="1551902"/>
            <a:ext cx="4732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9934439" y="1735128"/>
            <a:ext cx="473299" cy="13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593151" y="1920896"/>
            <a:ext cx="402464" cy="38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391696" y="364426"/>
            <a:ext cx="110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Usuario</a:t>
            </a:r>
            <a:endParaRPr lang="es-AR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608751" y="364426"/>
            <a:ext cx="204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Contraseña</a:t>
            </a:r>
            <a:endParaRPr lang="es-AR" dirty="0"/>
          </a:p>
        </p:txBody>
      </p:sp>
      <p:cxnSp>
        <p:nvCxnSpPr>
          <p:cNvPr id="33" name="Conector recto 32"/>
          <p:cNvCxnSpPr/>
          <p:nvPr/>
        </p:nvCxnSpPr>
        <p:spPr>
          <a:xfrm flipV="1">
            <a:off x="4855335" y="793660"/>
            <a:ext cx="0" cy="48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V="1">
            <a:off x="6220496" y="793660"/>
            <a:ext cx="12879" cy="48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6684137" y="683050"/>
            <a:ext cx="20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Administrador</a:t>
            </a:r>
            <a:endParaRPr lang="es-AR" dirty="0"/>
          </a:p>
        </p:txBody>
      </p:sp>
      <p:cxnSp>
        <p:nvCxnSpPr>
          <p:cNvPr id="38" name="Conector recto 37"/>
          <p:cNvCxnSpPr/>
          <p:nvPr/>
        </p:nvCxnSpPr>
        <p:spPr>
          <a:xfrm flipV="1">
            <a:off x="6516712" y="1034334"/>
            <a:ext cx="386364" cy="295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8426001" y="2310145"/>
            <a:ext cx="107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Tarjeta</a:t>
            </a:r>
            <a:endParaRPr lang="es-AR" dirty="0"/>
          </a:p>
        </p:txBody>
      </p:sp>
      <p:cxnSp>
        <p:nvCxnSpPr>
          <p:cNvPr id="41" name="Conector recto 40"/>
          <p:cNvCxnSpPr/>
          <p:nvPr/>
        </p:nvCxnSpPr>
        <p:spPr>
          <a:xfrm flipH="1">
            <a:off x="8912180" y="1967247"/>
            <a:ext cx="103031" cy="34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2794717" y="1120162"/>
            <a:ext cx="198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Fecha de alta</a:t>
            </a:r>
            <a:endParaRPr lang="es-AR" dirty="0"/>
          </a:p>
        </p:txBody>
      </p:sp>
      <p:cxnSp>
        <p:nvCxnSpPr>
          <p:cNvPr id="44" name="Conector recto 43"/>
          <p:cNvCxnSpPr/>
          <p:nvPr/>
        </p:nvCxnSpPr>
        <p:spPr>
          <a:xfrm flipH="1">
            <a:off x="4198513" y="1329403"/>
            <a:ext cx="50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ecisión 44"/>
          <p:cNvSpPr/>
          <p:nvPr/>
        </p:nvSpPr>
        <p:spPr>
          <a:xfrm>
            <a:off x="4391696" y="2923504"/>
            <a:ext cx="2427669" cy="9015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Compra</a:t>
            </a:r>
            <a:endParaRPr lang="es-AR" dirty="0"/>
          </a:p>
        </p:txBody>
      </p:sp>
      <p:cxnSp>
        <p:nvCxnSpPr>
          <p:cNvPr id="47" name="Conector recto 46"/>
          <p:cNvCxnSpPr>
            <a:stCxn id="4" idx="2"/>
            <a:endCxn id="45" idx="0"/>
          </p:cNvCxnSpPr>
          <p:nvPr/>
        </p:nvCxnSpPr>
        <p:spPr>
          <a:xfrm flipH="1">
            <a:off x="5605531" y="1828799"/>
            <a:ext cx="3220" cy="1094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7675808" y="3657524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Estado</a:t>
            </a:r>
            <a:endParaRPr lang="es-AR" dirty="0"/>
          </a:p>
        </p:txBody>
      </p:sp>
      <p:sp>
        <p:nvSpPr>
          <p:cNvPr id="49" name="CuadroTexto 48"/>
          <p:cNvSpPr txBox="1"/>
          <p:nvPr/>
        </p:nvSpPr>
        <p:spPr>
          <a:xfrm>
            <a:off x="7946265" y="3168203"/>
            <a:ext cx="160985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Fecha</a:t>
            </a:r>
            <a:endParaRPr lang="es-AR" dirty="0"/>
          </a:p>
        </p:txBody>
      </p:sp>
      <p:cxnSp>
        <p:nvCxnSpPr>
          <p:cNvPr id="51" name="Conector recto 50"/>
          <p:cNvCxnSpPr>
            <a:stCxn id="45" idx="3"/>
          </p:cNvCxnSpPr>
          <p:nvPr/>
        </p:nvCxnSpPr>
        <p:spPr>
          <a:xfrm>
            <a:off x="6819365" y="3374265"/>
            <a:ext cx="946596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429779" y="3537535"/>
            <a:ext cx="1139779" cy="287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3322749" y="4713667"/>
            <a:ext cx="2550017" cy="52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Libros</a:t>
            </a:r>
            <a:endParaRPr lang="es-AR" dirty="0"/>
          </a:p>
        </p:txBody>
      </p:sp>
      <p:cxnSp>
        <p:nvCxnSpPr>
          <p:cNvPr id="56" name="Conector recto 55"/>
          <p:cNvCxnSpPr>
            <a:stCxn id="45" idx="2"/>
            <a:endCxn id="54" idx="0"/>
          </p:cNvCxnSpPr>
          <p:nvPr/>
        </p:nvCxnSpPr>
        <p:spPr>
          <a:xfrm flipH="1">
            <a:off x="4597758" y="3825026"/>
            <a:ext cx="1007773" cy="88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4945487" y="2210804"/>
            <a:ext cx="9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(0,N)</a:t>
            </a:r>
            <a:endParaRPr lang="es-AR" dirty="0"/>
          </a:p>
        </p:txBody>
      </p:sp>
      <p:sp>
        <p:nvSpPr>
          <p:cNvPr id="58" name="CuadroTexto 57"/>
          <p:cNvSpPr txBox="1"/>
          <p:nvPr/>
        </p:nvSpPr>
        <p:spPr>
          <a:xfrm>
            <a:off x="5180528" y="4127023"/>
            <a:ext cx="83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(0,N)</a:t>
            </a:r>
            <a:endParaRPr lang="es-AR" dirty="0"/>
          </a:p>
        </p:txBody>
      </p:sp>
      <p:sp>
        <p:nvSpPr>
          <p:cNvPr id="59" name="CuadroTexto 58"/>
          <p:cNvSpPr txBox="1"/>
          <p:nvPr/>
        </p:nvSpPr>
        <p:spPr>
          <a:xfrm>
            <a:off x="3902301" y="6282653"/>
            <a:ext cx="1068946" cy="372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Fecha</a:t>
            </a:r>
            <a:endParaRPr lang="es-AR" dirty="0"/>
          </a:p>
        </p:txBody>
      </p:sp>
      <p:sp>
        <p:nvSpPr>
          <p:cNvPr id="60" name="CuadroTexto 59"/>
          <p:cNvSpPr txBox="1"/>
          <p:nvPr/>
        </p:nvSpPr>
        <p:spPr>
          <a:xfrm>
            <a:off x="6013632" y="6267882"/>
            <a:ext cx="74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ISBN</a:t>
            </a:r>
            <a:endParaRPr lang="es-AR" dirty="0"/>
          </a:p>
        </p:txBody>
      </p:sp>
      <p:sp>
        <p:nvSpPr>
          <p:cNvPr id="61" name="CuadroTexto 60"/>
          <p:cNvSpPr txBox="1"/>
          <p:nvPr/>
        </p:nvSpPr>
        <p:spPr>
          <a:xfrm>
            <a:off x="6684137" y="5830000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Titulo</a:t>
            </a:r>
            <a:endParaRPr lang="es-AR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996225" y="5913321"/>
            <a:ext cx="10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Págs.</a:t>
            </a:r>
            <a:endParaRPr lang="es-AR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599924" y="6282653"/>
            <a:ext cx="96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Idioma</a:t>
            </a:r>
            <a:endParaRPr lang="es-AR" dirty="0"/>
          </a:p>
        </p:txBody>
      </p:sp>
      <p:sp>
        <p:nvSpPr>
          <p:cNvPr id="64" name="CuadroTexto 63"/>
          <p:cNvSpPr txBox="1"/>
          <p:nvPr/>
        </p:nvSpPr>
        <p:spPr>
          <a:xfrm>
            <a:off x="5003442" y="6288101"/>
            <a:ext cx="105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Precio</a:t>
            </a:r>
            <a:endParaRPr lang="es-AR" dirty="0"/>
          </a:p>
        </p:txBody>
      </p:sp>
      <p:sp>
        <p:nvSpPr>
          <p:cNvPr id="81" name="Rectángulo 80"/>
          <p:cNvSpPr/>
          <p:nvPr/>
        </p:nvSpPr>
        <p:spPr>
          <a:xfrm>
            <a:off x="167422" y="2873753"/>
            <a:ext cx="2086379" cy="59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Autor</a:t>
            </a:r>
            <a:endParaRPr lang="es-AR" dirty="0"/>
          </a:p>
        </p:txBody>
      </p:sp>
      <p:sp>
        <p:nvSpPr>
          <p:cNvPr id="82" name="Decisión 81"/>
          <p:cNvSpPr/>
          <p:nvPr/>
        </p:nvSpPr>
        <p:spPr>
          <a:xfrm>
            <a:off x="415342" y="4410022"/>
            <a:ext cx="1461754" cy="7984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Tiene</a:t>
            </a:r>
            <a:endParaRPr lang="es-AR" dirty="0"/>
          </a:p>
        </p:txBody>
      </p:sp>
      <p:sp>
        <p:nvSpPr>
          <p:cNvPr id="87" name="CuadroTexto 86"/>
          <p:cNvSpPr txBox="1"/>
          <p:nvPr/>
        </p:nvSpPr>
        <p:spPr>
          <a:xfrm>
            <a:off x="193184" y="2007285"/>
            <a:ext cx="154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Nom.</a:t>
            </a:r>
            <a:endParaRPr lang="es-AR" dirty="0"/>
          </a:p>
        </p:txBody>
      </p:sp>
      <p:sp>
        <p:nvSpPr>
          <p:cNvPr id="88" name="CuadroTexto 87"/>
          <p:cNvSpPr txBox="1"/>
          <p:nvPr/>
        </p:nvSpPr>
        <p:spPr>
          <a:xfrm>
            <a:off x="1281448" y="2007285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Nacionalidad</a:t>
            </a:r>
            <a:endParaRPr lang="es-AR" dirty="0"/>
          </a:p>
        </p:txBody>
      </p:sp>
      <p:cxnSp>
        <p:nvCxnSpPr>
          <p:cNvPr id="90" name="Conector recto 89"/>
          <p:cNvCxnSpPr/>
          <p:nvPr/>
        </p:nvCxnSpPr>
        <p:spPr>
          <a:xfrm flipV="1">
            <a:off x="566671" y="2359665"/>
            <a:ext cx="12879" cy="51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 flipV="1">
            <a:off x="1996225" y="2376151"/>
            <a:ext cx="0" cy="51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1336185" y="3731840"/>
            <a:ext cx="98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(1,N)</a:t>
            </a:r>
            <a:endParaRPr lang="es-AR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359247" y="4439935"/>
            <a:ext cx="84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(</a:t>
            </a:r>
            <a:r>
              <a:rPr lang="es-AR" dirty="0" smtClean="0"/>
              <a:t>1,N)</a:t>
            </a:r>
            <a:endParaRPr lang="es-AR" dirty="0"/>
          </a:p>
        </p:txBody>
      </p:sp>
      <p:cxnSp>
        <p:nvCxnSpPr>
          <p:cNvPr id="6" name="Conector recto 5"/>
          <p:cNvCxnSpPr>
            <a:endCxn id="82" idx="3"/>
          </p:cNvCxnSpPr>
          <p:nvPr/>
        </p:nvCxnSpPr>
        <p:spPr>
          <a:xfrm flipH="1">
            <a:off x="1877096" y="4809267"/>
            <a:ext cx="14456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stCxn id="82" idx="0"/>
            <a:endCxn id="81" idx="2"/>
          </p:cNvCxnSpPr>
          <p:nvPr/>
        </p:nvCxnSpPr>
        <p:spPr>
          <a:xfrm flipV="1">
            <a:off x="1146219" y="3467792"/>
            <a:ext cx="64393" cy="94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endCxn id="62" idx="0"/>
          </p:cNvCxnSpPr>
          <p:nvPr/>
        </p:nvCxnSpPr>
        <p:spPr>
          <a:xfrm flipH="1">
            <a:off x="2498502" y="5241701"/>
            <a:ext cx="1067338" cy="67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endCxn id="63" idx="0"/>
          </p:cNvCxnSpPr>
          <p:nvPr/>
        </p:nvCxnSpPr>
        <p:spPr>
          <a:xfrm flipH="1">
            <a:off x="3082882" y="5241701"/>
            <a:ext cx="703508" cy="1040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169539" y="5241701"/>
            <a:ext cx="70026" cy="102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855335" y="5241701"/>
            <a:ext cx="346118" cy="102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5492840" y="5259036"/>
            <a:ext cx="680168" cy="100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832924" y="5241701"/>
            <a:ext cx="921236" cy="58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9794383" y="4757751"/>
            <a:ext cx="1844898" cy="44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Etiqueta</a:t>
            </a:r>
            <a:endParaRPr lang="es-AR" dirty="0"/>
          </a:p>
        </p:txBody>
      </p:sp>
      <p:sp>
        <p:nvSpPr>
          <p:cNvPr id="50" name="Decisión 49"/>
          <p:cNvSpPr/>
          <p:nvPr/>
        </p:nvSpPr>
        <p:spPr>
          <a:xfrm>
            <a:off x="7342567" y="4580504"/>
            <a:ext cx="1458531" cy="8221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tiene</a:t>
            </a:r>
            <a:endParaRPr lang="es-AR" dirty="0"/>
          </a:p>
        </p:txBody>
      </p:sp>
      <p:cxnSp>
        <p:nvCxnSpPr>
          <p:cNvPr id="55" name="Conector recto 54"/>
          <p:cNvCxnSpPr>
            <a:stCxn id="54" idx="3"/>
            <a:endCxn id="50" idx="1"/>
          </p:cNvCxnSpPr>
          <p:nvPr/>
        </p:nvCxnSpPr>
        <p:spPr>
          <a:xfrm>
            <a:off x="5872766" y="4977684"/>
            <a:ext cx="1469801" cy="1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50" idx="3"/>
            <a:endCxn id="46" idx="1"/>
          </p:cNvCxnSpPr>
          <p:nvPr/>
        </p:nvCxnSpPr>
        <p:spPr>
          <a:xfrm flipV="1">
            <a:off x="8801098" y="4982636"/>
            <a:ext cx="993285" cy="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8912180" y="6142190"/>
            <a:ext cx="11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</a:t>
            </a:r>
            <a:r>
              <a:rPr lang="es-AR" dirty="0" smtClean="0"/>
              <a:t>om.</a:t>
            </a:r>
            <a:endParaRPr lang="es-AR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0407738" y="6142190"/>
            <a:ext cx="1352282" cy="383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Descrip.</a:t>
            </a:r>
            <a:endParaRPr lang="es-AR" dirty="0"/>
          </a:p>
        </p:txBody>
      </p:sp>
      <p:cxnSp>
        <p:nvCxnSpPr>
          <p:cNvPr id="75" name="Conector recto 74"/>
          <p:cNvCxnSpPr>
            <a:endCxn id="69" idx="0"/>
          </p:cNvCxnSpPr>
          <p:nvPr/>
        </p:nvCxnSpPr>
        <p:spPr>
          <a:xfrm flipH="1">
            <a:off x="9509439" y="5207520"/>
            <a:ext cx="716387" cy="93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10952671" y="5216481"/>
            <a:ext cx="0" cy="88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6387119" y="5150298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(1,N)</a:t>
            </a:r>
            <a:endParaRPr lang="es-AR" dirty="0"/>
          </a:p>
        </p:txBody>
      </p:sp>
      <p:sp>
        <p:nvSpPr>
          <p:cNvPr id="85" name="CuadroTexto 84"/>
          <p:cNvSpPr txBox="1"/>
          <p:nvPr/>
        </p:nvSpPr>
        <p:spPr>
          <a:xfrm>
            <a:off x="8851810" y="5248154"/>
            <a:ext cx="66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(1,N)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6081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</Words>
  <Application>Microsoft Office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DER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</dc:title>
  <dc:creator>sebastian jaliff</dc:creator>
  <cp:lastModifiedBy>sebastian jaliff</cp:lastModifiedBy>
  <cp:revision>5</cp:revision>
  <dcterms:created xsi:type="dcterms:W3CDTF">2014-05-08T22:23:52Z</dcterms:created>
  <dcterms:modified xsi:type="dcterms:W3CDTF">2014-05-20T15:09:09Z</dcterms:modified>
</cp:coreProperties>
</file>