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4384000" cy="13716000"/>
  <p:notesSz cx="6858000" cy="9144000"/>
  <p:embeddedFontLst>
    <p:embeddedFont>
      <p:font typeface="Helvetica Neue" panose="02000503000000020004" pitchFamily="2" charset="0"/>
      <p:regular r:id="rId30"/>
      <p:bold r:id="rId31"/>
      <p:italic r:id="rId32"/>
      <p:boldItalic r:id="rId33"/>
    </p:embeddedFont>
    <p:embeddedFont>
      <p:font typeface="Helvetica Neue Light" panose="0200040300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SAz0woJ27nWfio/8gpnECFIp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333"/>
  </p:normalViewPr>
  <p:slideViewPr>
    <p:cSldViewPr snapToGrid="0">
      <p:cViewPr varScale="1">
        <p:scale>
          <a:sx n="46" d="100"/>
          <a:sy n="46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homas Ladner" userId="48a35c83-2c9f-4072-ab6f-537ab8055e5e" providerId="ADAL" clId="{C0D7BB72-8F5B-EF43-BA56-C0398CFE6484}"/>
    <pc:docChg chg="modSld">
      <pc:chgData name="Jason Thomas Ladner" userId="48a35c83-2c9f-4072-ab6f-537ab8055e5e" providerId="ADAL" clId="{C0D7BB72-8F5B-EF43-BA56-C0398CFE6484}" dt="2024-02-28T22:23:53.123" v="24" actId="20577"/>
      <pc:docMkLst>
        <pc:docMk/>
      </pc:docMkLst>
      <pc:sldChg chg="modNotesTx">
        <pc:chgData name="Jason Thomas Ladner" userId="48a35c83-2c9f-4072-ab6f-537ab8055e5e" providerId="ADAL" clId="{C0D7BB72-8F5B-EF43-BA56-C0398CFE6484}" dt="2024-02-28T22:22:37.416" v="0" actId="20577"/>
        <pc:sldMkLst>
          <pc:docMk/>
          <pc:sldMk cId="0" sldId="258"/>
        </pc:sldMkLst>
      </pc:sldChg>
      <pc:sldChg chg="modNotesTx">
        <pc:chgData name="Jason Thomas Ladner" userId="48a35c83-2c9f-4072-ab6f-537ab8055e5e" providerId="ADAL" clId="{C0D7BB72-8F5B-EF43-BA56-C0398CFE6484}" dt="2024-02-28T22:22:40.148" v="1" actId="20577"/>
        <pc:sldMkLst>
          <pc:docMk/>
          <pc:sldMk cId="0" sldId="259"/>
        </pc:sldMkLst>
      </pc:sldChg>
      <pc:sldChg chg="modNotesTx">
        <pc:chgData name="Jason Thomas Ladner" userId="48a35c83-2c9f-4072-ab6f-537ab8055e5e" providerId="ADAL" clId="{C0D7BB72-8F5B-EF43-BA56-C0398CFE6484}" dt="2024-02-28T22:22:42.536" v="2" actId="20577"/>
        <pc:sldMkLst>
          <pc:docMk/>
          <pc:sldMk cId="0" sldId="260"/>
        </pc:sldMkLst>
      </pc:sldChg>
      <pc:sldChg chg="modNotesTx">
        <pc:chgData name="Jason Thomas Ladner" userId="48a35c83-2c9f-4072-ab6f-537ab8055e5e" providerId="ADAL" clId="{C0D7BB72-8F5B-EF43-BA56-C0398CFE6484}" dt="2024-02-28T22:22:46.206" v="3" actId="20577"/>
        <pc:sldMkLst>
          <pc:docMk/>
          <pc:sldMk cId="0" sldId="261"/>
        </pc:sldMkLst>
      </pc:sldChg>
      <pc:sldChg chg="modNotesTx">
        <pc:chgData name="Jason Thomas Ladner" userId="48a35c83-2c9f-4072-ab6f-537ab8055e5e" providerId="ADAL" clId="{C0D7BB72-8F5B-EF43-BA56-C0398CFE6484}" dt="2024-02-28T22:22:48.684" v="4" actId="20577"/>
        <pc:sldMkLst>
          <pc:docMk/>
          <pc:sldMk cId="0" sldId="262"/>
        </pc:sldMkLst>
      </pc:sldChg>
      <pc:sldChg chg="modNotesTx">
        <pc:chgData name="Jason Thomas Ladner" userId="48a35c83-2c9f-4072-ab6f-537ab8055e5e" providerId="ADAL" clId="{C0D7BB72-8F5B-EF43-BA56-C0398CFE6484}" dt="2024-02-28T22:22:52.208" v="5" actId="20577"/>
        <pc:sldMkLst>
          <pc:docMk/>
          <pc:sldMk cId="0" sldId="263"/>
        </pc:sldMkLst>
      </pc:sldChg>
      <pc:sldChg chg="modNotesTx">
        <pc:chgData name="Jason Thomas Ladner" userId="48a35c83-2c9f-4072-ab6f-537ab8055e5e" providerId="ADAL" clId="{C0D7BB72-8F5B-EF43-BA56-C0398CFE6484}" dt="2024-02-28T22:22:54.768" v="6" actId="20577"/>
        <pc:sldMkLst>
          <pc:docMk/>
          <pc:sldMk cId="0" sldId="264"/>
        </pc:sldMkLst>
      </pc:sldChg>
      <pc:sldChg chg="modNotesTx">
        <pc:chgData name="Jason Thomas Ladner" userId="48a35c83-2c9f-4072-ab6f-537ab8055e5e" providerId="ADAL" clId="{C0D7BB72-8F5B-EF43-BA56-C0398CFE6484}" dt="2024-02-28T22:22:58.497" v="7" actId="20577"/>
        <pc:sldMkLst>
          <pc:docMk/>
          <pc:sldMk cId="0" sldId="265"/>
        </pc:sldMkLst>
      </pc:sldChg>
      <pc:sldChg chg="modNotesTx">
        <pc:chgData name="Jason Thomas Ladner" userId="48a35c83-2c9f-4072-ab6f-537ab8055e5e" providerId="ADAL" clId="{C0D7BB72-8F5B-EF43-BA56-C0398CFE6484}" dt="2024-02-28T22:23:01.882" v="8" actId="20577"/>
        <pc:sldMkLst>
          <pc:docMk/>
          <pc:sldMk cId="0" sldId="266"/>
        </pc:sldMkLst>
      </pc:sldChg>
      <pc:sldChg chg="modNotesTx">
        <pc:chgData name="Jason Thomas Ladner" userId="48a35c83-2c9f-4072-ab6f-537ab8055e5e" providerId="ADAL" clId="{C0D7BB72-8F5B-EF43-BA56-C0398CFE6484}" dt="2024-02-28T22:23:04.517" v="9" actId="20577"/>
        <pc:sldMkLst>
          <pc:docMk/>
          <pc:sldMk cId="0" sldId="267"/>
        </pc:sldMkLst>
      </pc:sldChg>
      <pc:sldChg chg="modNotesTx">
        <pc:chgData name="Jason Thomas Ladner" userId="48a35c83-2c9f-4072-ab6f-537ab8055e5e" providerId="ADAL" clId="{C0D7BB72-8F5B-EF43-BA56-C0398CFE6484}" dt="2024-02-28T22:23:09.252" v="10" actId="20577"/>
        <pc:sldMkLst>
          <pc:docMk/>
          <pc:sldMk cId="0" sldId="268"/>
        </pc:sldMkLst>
      </pc:sldChg>
      <pc:sldChg chg="modNotesTx">
        <pc:chgData name="Jason Thomas Ladner" userId="48a35c83-2c9f-4072-ab6f-537ab8055e5e" providerId="ADAL" clId="{C0D7BB72-8F5B-EF43-BA56-C0398CFE6484}" dt="2024-02-28T22:23:12.504" v="11" actId="20577"/>
        <pc:sldMkLst>
          <pc:docMk/>
          <pc:sldMk cId="0" sldId="269"/>
        </pc:sldMkLst>
      </pc:sldChg>
      <pc:sldChg chg="modNotesTx">
        <pc:chgData name="Jason Thomas Ladner" userId="48a35c83-2c9f-4072-ab6f-537ab8055e5e" providerId="ADAL" clId="{C0D7BB72-8F5B-EF43-BA56-C0398CFE6484}" dt="2024-02-28T22:23:15.157" v="12" actId="20577"/>
        <pc:sldMkLst>
          <pc:docMk/>
          <pc:sldMk cId="0" sldId="270"/>
        </pc:sldMkLst>
      </pc:sldChg>
      <pc:sldChg chg="modNotesTx">
        <pc:chgData name="Jason Thomas Ladner" userId="48a35c83-2c9f-4072-ab6f-537ab8055e5e" providerId="ADAL" clId="{C0D7BB72-8F5B-EF43-BA56-C0398CFE6484}" dt="2024-02-28T22:23:18.708" v="13" actId="20577"/>
        <pc:sldMkLst>
          <pc:docMk/>
          <pc:sldMk cId="0" sldId="271"/>
        </pc:sldMkLst>
      </pc:sldChg>
      <pc:sldChg chg="modNotesTx">
        <pc:chgData name="Jason Thomas Ladner" userId="48a35c83-2c9f-4072-ab6f-537ab8055e5e" providerId="ADAL" clId="{C0D7BB72-8F5B-EF43-BA56-C0398CFE6484}" dt="2024-02-28T22:23:21.733" v="14" actId="20577"/>
        <pc:sldMkLst>
          <pc:docMk/>
          <pc:sldMk cId="0" sldId="272"/>
        </pc:sldMkLst>
      </pc:sldChg>
      <pc:sldChg chg="modNotesTx">
        <pc:chgData name="Jason Thomas Ladner" userId="48a35c83-2c9f-4072-ab6f-537ab8055e5e" providerId="ADAL" clId="{C0D7BB72-8F5B-EF43-BA56-C0398CFE6484}" dt="2024-02-28T22:23:25.058" v="15" actId="20577"/>
        <pc:sldMkLst>
          <pc:docMk/>
          <pc:sldMk cId="0" sldId="273"/>
        </pc:sldMkLst>
      </pc:sldChg>
      <pc:sldChg chg="modNotesTx">
        <pc:chgData name="Jason Thomas Ladner" userId="48a35c83-2c9f-4072-ab6f-537ab8055e5e" providerId="ADAL" clId="{C0D7BB72-8F5B-EF43-BA56-C0398CFE6484}" dt="2024-02-28T22:23:27.603" v="16" actId="20577"/>
        <pc:sldMkLst>
          <pc:docMk/>
          <pc:sldMk cId="0" sldId="274"/>
        </pc:sldMkLst>
      </pc:sldChg>
      <pc:sldChg chg="modNotesTx">
        <pc:chgData name="Jason Thomas Ladner" userId="48a35c83-2c9f-4072-ab6f-537ab8055e5e" providerId="ADAL" clId="{C0D7BB72-8F5B-EF43-BA56-C0398CFE6484}" dt="2024-02-28T22:23:31.906" v="17" actId="20577"/>
        <pc:sldMkLst>
          <pc:docMk/>
          <pc:sldMk cId="0" sldId="275"/>
        </pc:sldMkLst>
      </pc:sldChg>
      <pc:sldChg chg="modNotesTx">
        <pc:chgData name="Jason Thomas Ladner" userId="48a35c83-2c9f-4072-ab6f-537ab8055e5e" providerId="ADAL" clId="{C0D7BB72-8F5B-EF43-BA56-C0398CFE6484}" dt="2024-02-28T22:23:34.370" v="18" actId="20577"/>
        <pc:sldMkLst>
          <pc:docMk/>
          <pc:sldMk cId="0" sldId="276"/>
        </pc:sldMkLst>
      </pc:sldChg>
      <pc:sldChg chg="modNotesTx">
        <pc:chgData name="Jason Thomas Ladner" userId="48a35c83-2c9f-4072-ab6f-537ab8055e5e" providerId="ADAL" clId="{C0D7BB72-8F5B-EF43-BA56-C0398CFE6484}" dt="2024-02-28T22:23:37.788" v="19" actId="20577"/>
        <pc:sldMkLst>
          <pc:docMk/>
          <pc:sldMk cId="0" sldId="277"/>
        </pc:sldMkLst>
      </pc:sldChg>
      <pc:sldChg chg="modNotesTx">
        <pc:chgData name="Jason Thomas Ladner" userId="48a35c83-2c9f-4072-ab6f-537ab8055e5e" providerId="ADAL" clId="{C0D7BB72-8F5B-EF43-BA56-C0398CFE6484}" dt="2024-02-28T22:23:40.378" v="20" actId="20577"/>
        <pc:sldMkLst>
          <pc:docMk/>
          <pc:sldMk cId="0" sldId="278"/>
        </pc:sldMkLst>
      </pc:sldChg>
      <pc:sldChg chg="modNotesTx">
        <pc:chgData name="Jason Thomas Ladner" userId="48a35c83-2c9f-4072-ab6f-537ab8055e5e" providerId="ADAL" clId="{C0D7BB72-8F5B-EF43-BA56-C0398CFE6484}" dt="2024-02-28T22:23:44.603" v="21" actId="20577"/>
        <pc:sldMkLst>
          <pc:docMk/>
          <pc:sldMk cId="0" sldId="279"/>
        </pc:sldMkLst>
      </pc:sldChg>
      <pc:sldChg chg="modNotesTx">
        <pc:chgData name="Jason Thomas Ladner" userId="48a35c83-2c9f-4072-ab6f-537ab8055e5e" providerId="ADAL" clId="{C0D7BB72-8F5B-EF43-BA56-C0398CFE6484}" dt="2024-02-28T22:23:47.358" v="22" actId="20577"/>
        <pc:sldMkLst>
          <pc:docMk/>
          <pc:sldMk cId="0" sldId="280"/>
        </pc:sldMkLst>
      </pc:sldChg>
      <pc:sldChg chg="modNotesTx">
        <pc:chgData name="Jason Thomas Ladner" userId="48a35c83-2c9f-4072-ab6f-537ab8055e5e" providerId="ADAL" clId="{C0D7BB72-8F5B-EF43-BA56-C0398CFE6484}" dt="2024-02-28T22:23:50.594" v="23" actId="20577"/>
        <pc:sldMkLst>
          <pc:docMk/>
          <pc:sldMk cId="0" sldId="281"/>
        </pc:sldMkLst>
      </pc:sldChg>
      <pc:sldChg chg="modNotesTx">
        <pc:chgData name="Jason Thomas Ladner" userId="48a35c83-2c9f-4072-ab6f-537ab8055e5e" providerId="ADAL" clId="{C0D7BB72-8F5B-EF43-BA56-C0398CFE6484}" dt="2024-02-28T22:23:53.123" v="24" actId="20577"/>
        <pc:sldMkLst>
          <pc:docMk/>
          <pc:sldMk cId="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marR="0" lvl="0" indent="-25929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>
              <a:solidFill>
                <a:srgbClr val="EB220C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1fb274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a1fb2741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marR="0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u="sng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9104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750"/>
              <a:buFont typeface="Helvetica Neue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9104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750"/>
              <a:buFont typeface="Helvetica Neue"/>
              <a:buChar char="-"/>
            </a:pPr>
            <a:endParaRPr u="sn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2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6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6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758155" y="801060"/>
            <a:ext cx="22867690" cy="19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Part 4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778000" y="3376935"/>
            <a:ext cx="20828000" cy="27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7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</a:t>
            </a:r>
            <a:r>
              <a:rPr lang="en-US" sz="5400"/>
              <a:t>1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harry_r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20" y="4468940"/>
            <a:ext cx="9149374" cy="933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python_environme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08862" y="4759592"/>
            <a:ext cx="8785462" cy="869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/>
        </p:nvSpPr>
        <p:spPr>
          <a:xfrm>
            <a:off x="131396" y="1968500"/>
            <a:ext cx="23435400" cy="9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90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endParaRPr sz="9000" b="1" i="0" u="none" strike="noStrike" cap="none">
              <a:solidFill>
                <a:srgbClr val="EB220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endParaRPr sz="9000" b="1" i="0" u="none" strike="noStrike" cap="none">
              <a:solidFill>
                <a:srgbClr val="EB220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0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.ArgumentParser()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endParaRPr sz="9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endParaRPr sz="9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-US" sz="9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.parse_args()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0" descr="Screen Shot 2021-02-23 at 6.32.4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265" y="4745323"/>
            <a:ext cx="21271470" cy="422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Positional arguments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arguments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870850" y="1346950"/>
            <a:ext cx="22751100" cy="90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Lemon"/>
              <a:buNone/>
            </a:pPr>
            <a:r>
              <a:rPr lang="en-US" sz="83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3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en-US" sz="8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.ArgumentParser()</a:t>
            </a:r>
            <a:endParaRPr sz="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3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3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Lemon"/>
              <a:buNone/>
            </a:pPr>
            <a:r>
              <a:rPr lang="en-US" sz="83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.add_argument("num", help="Number of hits to report")</a:t>
            </a:r>
            <a:endParaRPr sz="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3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8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-US" sz="83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.parse_args()</a:t>
            </a:r>
            <a:endParaRPr sz="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 descr="Screen Shot 2021-02-23 at 6.32.42 PM.png"/>
          <p:cNvPicPr preferRelativeResize="0"/>
          <p:nvPr/>
        </p:nvPicPr>
        <p:blipFill rotWithShape="1">
          <a:blip r:embed="rId3">
            <a:alphaModFix/>
          </a:blip>
          <a:srcRect t="21079" r="10606"/>
          <a:stretch/>
        </p:blipFill>
        <p:spPr>
          <a:xfrm>
            <a:off x="2684462" y="1376078"/>
            <a:ext cx="19014885" cy="333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 descr="Screen Shot 2021-02-23 at 8.18.18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3060" y="6914968"/>
            <a:ext cx="19015076" cy="5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1415149" y="1000897"/>
            <a:ext cx="21658800" cy="10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Lemon"/>
              <a:buNone/>
            </a:pPr>
            <a:r>
              <a:rPr lang="en-US" sz="8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8200" b="1" i="0" u="none" strike="noStrike" cap="none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en-US" sz="8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.ArgumentParser()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Lemon"/>
              <a:buNone/>
            </a:pPr>
            <a:r>
              <a:rPr lang="en-US" sz="8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.add_argument("-n", "--num", help="Number of hits to report")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endParaRPr sz="8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8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lang="en-US" sz="8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en-US" sz="8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.parse_args()</a:t>
            </a:r>
            <a:endParaRPr sz="21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 descr="Screen Shot 2021-02-23 at 6.32.42 PM.png"/>
          <p:cNvPicPr preferRelativeResize="0"/>
          <p:nvPr/>
        </p:nvPicPr>
        <p:blipFill rotWithShape="1">
          <a:blip r:embed="rId3">
            <a:alphaModFix/>
          </a:blip>
          <a:srcRect t="21079" r="10606"/>
          <a:stretch/>
        </p:blipFill>
        <p:spPr>
          <a:xfrm>
            <a:off x="2684462" y="1376078"/>
            <a:ext cx="19014885" cy="333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 descr="Screen Shot 2021-02-23 at 8.30.16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2290" y="7704789"/>
            <a:ext cx="21619420" cy="405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Functions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 descr="Screen Shot 2018-09-27 at 8.58.28 PM.png"/>
          <p:cNvPicPr preferRelativeResize="0"/>
          <p:nvPr/>
        </p:nvPicPr>
        <p:blipFill rotWithShape="1">
          <a:blip r:embed="rId3">
            <a:alphaModFix/>
          </a:blip>
          <a:srcRect l="17704" b="36942"/>
          <a:stretch/>
        </p:blipFill>
        <p:spPr>
          <a:xfrm>
            <a:off x="1995685" y="1439312"/>
            <a:ext cx="20392628" cy="358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a1fb2741a_0_0"/>
          <p:cNvSpPr txBox="1">
            <a:spLocks noGrp="1"/>
          </p:cNvSpPr>
          <p:nvPr>
            <p:ph type="title"/>
          </p:nvPr>
        </p:nvSpPr>
        <p:spPr>
          <a:xfrm>
            <a:off x="1778000" y="4653675"/>
            <a:ext cx="20828100" cy="33600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Check-in</a:t>
            </a:r>
            <a:endParaRPr sz="2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 descr="Screen Shot 2018-09-27 at 8.58.28 PM.png"/>
          <p:cNvPicPr preferRelativeResize="0"/>
          <p:nvPr/>
        </p:nvPicPr>
        <p:blipFill rotWithShape="1">
          <a:blip r:embed="rId3">
            <a:alphaModFix/>
          </a:blip>
          <a:srcRect l="17704" b="36942"/>
          <a:stretch/>
        </p:blipFill>
        <p:spPr>
          <a:xfrm>
            <a:off x="1995685" y="1439312"/>
            <a:ext cx="20392628" cy="358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 descr="Screen Shot 2018-09-27 at 11.44.19 AM.png"/>
          <p:cNvPicPr preferRelativeResize="0"/>
          <p:nvPr/>
        </p:nvPicPr>
        <p:blipFill rotWithShape="1">
          <a:blip r:embed="rId4">
            <a:alphaModFix/>
          </a:blip>
          <a:srcRect l="12742" r="42059" b="49365"/>
          <a:stretch/>
        </p:blipFill>
        <p:spPr>
          <a:xfrm>
            <a:off x="1996862" y="6552404"/>
            <a:ext cx="12785832" cy="124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 descr="Screen Shot 2018-09-27 at 8.58.28 PM.png"/>
          <p:cNvPicPr preferRelativeResize="0"/>
          <p:nvPr/>
        </p:nvPicPr>
        <p:blipFill rotWithShape="1">
          <a:blip r:embed="rId3">
            <a:alphaModFix/>
          </a:blip>
          <a:srcRect l="17704" t="71108" b="3478"/>
          <a:stretch/>
        </p:blipFill>
        <p:spPr>
          <a:xfrm>
            <a:off x="1995685" y="7654576"/>
            <a:ext cx="20392627" cy="144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 descr="Screen Shot 2018-09-27 at 8.58.28 PM.png"/>
          <p:cNvPicPr preferRelativeResize="0"/>
          <p:nvPr/>
        </p:nvPicPr>
        <p:blipFill rotWithShape="1">
          <a:blip r:embed="rId3">
            <a:alphaModFix/>
          </a:blip>
          <a:srcRect l="17704" b="36942"/>
          <a:stretch/>
        </p:blipFill>
        <p:spPr>
          <a:xfrm>
            <a:off x="1995685" y="1439312"/>
            <a:ext cx="20392628" cy="358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 descr="Screen Shot 2018-09-27 at 11.44.19 AM.png"/>
          <p:cNvPicPr preferRelativeResize="0"/>
          <p:nvPr/>
        </p:nvPicPr>
        <p:blipFill rotWithShape="1">
          <a:blip r:embed="rId4">
            <a:alphaModFix/>
          </a:blip>
          <a:srcRect l="12742" r="42059" b="49365"/>
          <a:stretch/>
        </p:blipFill>
        <p:spPr>
          <a:xfrm>
            <a:off x="1996862" y="6552404"/>
            <a:ext cx="12785832" cy="124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 descr="Screen Shot 2018-09-27 at 11.44.19 AM.png"/>
          <p:cNvPicPr preferRelativeResize="0"/>
          <p:nvPr/>
        </p:nvPicPr>
        <p:blipFill rotWithShape="1">
          <a:blip r:embed="rId4">
            <a:alphaModFix/>
          </a:blip>
          <a:srcRect l="13229" t="43431"/>
          <a:stretch/>
        </p:blipFill>
        <p:spPr>
          <a:xfrm>
            <a:off x="777675" y="11127453"/>
            <a:ext cx="23363590" cy="132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 descr="Screen Shot 2018-09-27 at 8.58.28 PM.png"/>
          <p:cNvPicPr preferRelativeResize="0"/>
          <p:nvPr/>
        </p:nvPicPr>
        <p:blipFill rotWithShape="1">
          <a:blip r:embed="rId3">
            <a:alphaModFix/>
          </a:blip>
          <a:srcRect l="17704" t="71108" b="3478"/>
          <a:stretch/>
        </p:blipFill>
        <p:spPr>
          <a:xfrm>
            <a:off x="1995685" y="7654576"/>
            <a:ext cx="20392627" cy="144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 descr="Screen Shot 2021-02-24 at 10.22.2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342" y="119184"/>
            <a:ext cx="12831316" cy="1347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Sets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Sets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1689100" y="1270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0"/>
              <a:buFont typeface="Helvetica Neue"/>
              <a:buNone/>
            </a:pPr>
            <a:r>
              <a:rPr lang="en-US" sz="12150"/>
              <a:t>Compare collections of items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85675" y="3105150"/>
            <a:ext cx="15843000" cy="10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A.intersection(B)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A.union(B)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A.difference(B)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A.symmetric_difference(B)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A.issubset(B)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Lemon"/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A.issuperset(B)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 descr="Image"/>
          <p:cNvPicPr preferRelativeResize="0"/>
          <p:nvPr/>
        </p:nvPicPr>
        <p:blipFill rotWithShape="1">
          <a:blip r:embed="rId3">
            <a:alphaModFix/>
          </a:blip>
          <a:srcRect l="25468" r="25468"/>
          <a:stretch/>
        </p:blipFill>
        <p:spPr>
          <a:xfrm>
            <a:off x="2911101" y="514798"/>
            <a:ext cx="7667822" cy="448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 descr="Image"/>
          <p:cNvPicPr preferRelativeResize="0"/>
          <p:nvPr/>
        </p:nvPicPr>
        <p:blipFill rotWithShape="1">
          <a:blip r:embed="rId4">
            <a:alphaModFix/>
          </a:blip>
          <a:srcRect l="25207" r="25207"/>
          <a:stretch/>
        </p:blipFill>
        <p:spPr>
          <a:xfrm>
            <a:off x="12214785" y="392957"/>
            <a:ext cx="8170190" cy="4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 descr="Image"/>
          <p:cNvPicPr preferRelativeResize="0"/>
          <p:nvPr/>
        </p:nvPicPr>
        <p:blipFill rotWithShape="1">
          <a:blip r:embed="rId5">
            <a:alphaModFix/>
          </a:blip>
          <a:srcRect l="24317" r="27207"/>
          <a:stretch/>
        </p:blipFill>
        <p:spPr>
          <a:xfrm>
            <a:off x="2957337" y="6957285"/>
            <a:ext cx="7575343" cy="448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 descr="Image"/>
          <p:cNvPicPr preferRelativeResize="0"/>
          <p:nvPr/>
        </p:nvPicPr>
        <p:blipFill rotWithShape="1">
          <a:blip r:embed="rId6">
            <a:alphaModFix/>
          </a:blip>
          <a:srcRect l="27794" r="25461"/>
          <a:stretch/>
        </p:blipFill>
        <p:spPr>
          <a:xfrm>
            <a:off x="12448941" y="6835444"/>
            <a:ext cx="7701800" cy="473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 descr="Image"/>
          <p:cNvPicPr preferRelativeResize="0"/>
          <p:nvPr/>
        </p:nvPicPr>
        <p:blipFill rotWithShape="1">
          <a:blip r:embed="rId3">
            <a:alphaModFix/>
          </a:blip>
          <a:srcRect l="34657" r="34657"/>
          <a:stretch/>
        </p:blipFill>
        <p:spPr>
          <a:xfrm>
            <a:off x="7668815" y="959676"/>
            <a:ext cx="9046564" cy="846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4290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793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Stand-alone python scripts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</a:t>
            </a:r>
            <a:r>
              <a:rPr lang="en-US" sz="10000" b="1"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en-US" sz="10000"/>
              <a:t> module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Functions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 Sets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Helvetica Neue"/>
              <a:buNone/>
            </a:pPr>
            <a:r>
              <a:rPr lang="en-US" sz="20000"/>
              <a:t>Stand-alone python scripts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16"/>
              <a:buFont typeface="Helvetica Neue"/>
              <a:buNone/>
            </a:pPr>
            <a:r>
              <a:rPr lang="en-US" sz="10416"/>
              <a:t>To make a text file a Python 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843375" y="577025"/>
            <a:ext cx="12206700" cy="2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latin typeface="Helvetica Neue"/>
                <a:ea typeface="Helvetica Neue"/>
                <a:cs typeface="Helvetica Neue"/>
                <a:sym typeface="Helvetica Neue"/>
              </a:rPr>
              <a:t>raw_input()</a:t>
            </a:r>
            <a:endParaRPr sz="1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843375" y="6924575"/>
            <a:ext cx="12206700" cy="2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latin typeface="Helvetica Neue"/>
                <a:ea typeface="Helvetica Neue"/>
                <a:cs typeface="Helvetica Neue"/>
                <a:sym typeface="Helvetica Neue"/>
              </a:rPr>
              <a:t>sys.argv</a:t>
            </a:r>
            <a:endParaRPr sz="1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469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Lemon"/>
              <a:buNone/>
            </a:pPr>
            <a:r>
              <a:rPr lang="en-US" sz="15000" b="1"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en-US" sz="20000"/>
              <a:t>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242112" y="355600"/>
            <a:ext cx="23899776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80"/>
              <a:buAutoNum type="arabicPeriod"/>
            </a:pPr>
            <a:r>
              <a:rPr lang="en-US" sz="9680"/>
              <a:t>argparse generates help documentation</a:t>
            </a:r>
            <a:endParaRPr sz="10800"/>
          </a:p>
        </p:txBody>
      </p:sp>
      <p:pic>
        <p:nvPicPr>
          <p:cNvPr id="100" name="Google Shape;100;p7" descr="Screen Shot 2021-02-23 at 3.17.1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350" y="4071759"/>
            <a:ext cx="20549300" cy="735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Custom</PresentationFormat>
  <Paragraphs>48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Helvetica Neue</vt:lpstr>
      <vt:lpstr>Lemon</vt:lpstr>
      <vt:lpstr>Courier New</vt:lpstr>
      <vt:lpstr>Helvetica Neue Light</vt:lpstr>
      <vt:lpstr>Arial</vt:lpstr>
      <vt:lpstr>White</vt:lpstr>
      <vt:lpstr>Python Part 4</vt:lpstr>
      <vt:lpstr>Check-in</vt:lpstr>
      <vt:lpstr>Outline</vt:lpstr>
      <vt:lpstr>Stand-alone python scripts</vt:lpstr>
      <vt:lpstr>To make a text file a Python script</vt:lpstr>
      <vt:lpstr>PowerPoint Presentation</vt:lpstr>
      <vt:lpstr>argparse module</vt:lpstr>
      <vt:lpstr>argparse generates help documentation</vt:lpstr>
      <vt:lpstr>PowerPoint Presentation</vt:lpstr>
      <vt:lpstr>PowerPoint Presentation</vt:lpstr>
      <vt:lpstr>PowerPoint Presentation</vt:lpstr>
      <vt:lpstr>Positional arguments</vt:lpstr>
      <vt:lpstr>Optional arguments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Sets</vt:lpstr>
      <vt:lpstr>Sets</vt:lpstr>
      <vt:lpstr>Compare collections of items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4</dc:title>
  <cp:lastModifiedBy>Jason Thomas Ladner</cp:lastModifiedBy>
  <cp:revision>1</cp:revision>
  <dcterms:modified xsi:type="dcterms:W3CDTF">2024-02-28T22:24:02Z</dcterms:modified>
</cp:coreProperties>
</file>