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24384000" cy="13716000"/>
  <p:notesSz cx="6858000" cy="9144000"/>
  <p:embeddedFontLst>
    <p:embeddedFont>
      <p:font typeface="Helvetica Neue" panose="02000503000000020004" pitchFamily="2" charset="0"/>
      <p:regular r:id="rId38"/>
      <p:bold r:id="rId39"/>
      <p:italic r:id="rId40"/>
      <p:boldItalic r:id="rId41"/>
    </p:embeddedFont>
    <p:embeddedFont>
      <p:font typeface="Helvetica Neue Light" panose="02000403000000020004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O/1rAfPYQ8fWRD1x5RnobFKp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476"/>
  </p:normalViewPr>
  <p:slideViewPr>
    <p:cSldViewPr snapToGrid="0">
      <p:cViewPr varScale="1">
        <p:scale>
          <a:sx n="44" d="100"/>
          <a:sy n="44" d="100"/>
        </p:scale>
        <p:origin x="20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homas Ladner" userId="48a35c83-2c9f-4072-ab6f-537ab8055e5e" providerId="ADAL" clId="{FBAEA02F-5320-0342-ACDE-DF1182A4EF90}"/>
    <pc:docChg chg="modSld">
      <pc:chgData name="Jason Thomas Ladner" userId="48a35c83-2c9f-4072-ab6f-537ab8055e5e" providerId="ADAL" clId="{FBAEA02F-5320-0342-ACDE-DF1182A4EF90}" dt="2024-03-07T22:32:48.732" v="32" actId="20577"/>
      <pc:docMkLst>
        <pc:docMk/>
      </pc:docMkLst>
      <pc:sldChg chg="modNotesTx">
        <pc:chgData name="Jason Thomas Ladner" userId="48a35c83-2c9f-4072-ab6f-537ab8055e5e" providerId="ADAL" clId="{FBAEA02F-5320-0342-ACDE-DF1182A4EF90}" dt="2024-03-07T22:31:02.434" v="0" actId="20577"/>
        <pc:sldMkLst>
          <pc:docMk/>
          <pc:sldMk cId="0" sldId="256"/>
        </pc:sldMkLst>
      </pc:sldChg>
      <pc:sldChg chg="modNotesTx">
        <pc:chgData name="Jason Thomas Ladner" userId="48a35c83-2c9f-4072-ab6f-537ab8055e5e" providerId="ADAL" clId="{FBAEA02F-5320-0342-ACDE-DF1182A4EF90}" dt="2024-03-07T22:31:07.896" v="1" actId="20577"/>
        <pc:sldMkLst>
          <pc:docMk/>
          <pc:sldMk cId="0" sldId="258"/>
        </pc:sldMkLst>
      </pc:sldChg>
      <pc:sldChg chg="modNotesTx">
        <pc:chgData name="Jason Thomas Ladner" userId="48a35c83-2c9f-4072-ab6f-537ab8055e5e" providerId="ADAL" clId="{FBAEA02F-5320-0342-ACDE-DF1182A4EF90}" dt="2024-03-07T22:31:10.584" v="2" actId="20577"/>
        <pc:sldMkLst>
          <pc:docMk/>
          <pc:sldMk cId="0" sldId="259"/>
        </pc:sldMkLst>
      </pc:sldChg>
      <pc:sldChg chg="modNotesTx">
        <pc:chgData name="Jason Thomas Ladner" userId="48a35c83-2c9f-4072-ab6f-537ab8055e5e" providerId="ADAL" clId="{FBAEA02F-5320-0342-ACDE-DF1182A4EF90}" dt="2024-03-07T22:31:13.302" v="3" actId="20577"/>
        <pc:sldMkLst>
          <pc:docMk/>
          <pc:sldMk cId="0" sldId="260"/>
        </pc:sldMkLst>
      </pc:sldChg>
      <pc:sldChg chg="modNotesTx">
        <pc:chgData name="Jason Thomas Ladner" userId="48a35c83-2c9f-4072-ab6f-537ab8055e5e" providerId="ADAL" clId="{FBAEA02F-5320-0342-ACDE-DF1182A4EF90}" dt="2024-03-07T22:31:16.908" v="4" actId="20577"/>
        <pc:sldMkLst>
          <pc:docMk/>
          <pc:sldMk cId="0" sldId="261"/>
        </pc:sldMkLst>
      </pc:sldChg>
      <pc:sldChg chg="modNotesTx">
        <pc:chgData name="Jason Thomas Ladner" userId="48a35c83-2c9f-4072-ab6f-537ab8055e5e" providerId="ADAL" clId="{FBAEA02F-5320-0342-ACDE-DF1182A4EF90}" dt="2024-03-07T22:31:19.730" v="5" actId="20577"/>
        <pc:sldMkLst>
          <pc:docMk/>
          <pc:sldMk cId="0" sldId="262"/>
        </pc:sldMkLst>
      </pc:sldChg>
      <pc:sldChg chg="modNotesTx">
        <pc:chgData name="Jason Thomas Ladner" userId="48a35c83-2c9f-4072-ab6f-537ab8055e5e" providerId="ADAL" clId="{FBAEA02F-5320-0342-ACDE-DF1182A4EF90}" dt="2024-03-07T22:31:23.368" v="6" actId="20577"/>
        <pc:sldMkLst>
          <pc:docMk/>
          <pc:sldMk cId="0" sldId="263"/>
        </pc:sldMkLst>
      </pc:sldChg>
      <pc:sldChg chg="modNotesTx">
        <pc:chgData name="Jason Thomas Ladner" userId="48a35c83-2c9f-4072-ab6f-537ab8055e5e" providerId="ADAL" clId="{FBAEA02F-5320-0342-ACDE-DF1182A4EF90}" dt="2024-03-07T22:31:26.619" v="7" actId="20577"/>
        <pc:sldMkLst>
          <pc:docMk/>
          <pc:sldMk cId="0" sldId="264"/>
        </pc:sldMkLst>
      </pc:sldChg>
      <pc:sldChg chg="modNotesTx">
        <pc:chgData name="Jason Thomas Ladner" userId="48a35c83-2c9f-4072-ab6f-537ab8055e5e" providerId="ADAL" clId="{FBAEA02F-5320-0342-ACDE-DF1182A4EF90}" dt="2024-03-07T22:31:30.331" v="8" actId="20577"/>
        <pc:sldMkLst>
          <pc:docMk/>
          <pc:sldMk cId="0" sldId="265"/>
        </pc:sldMkLst>
      </pc:sldChg>
      <pc:sldChg chg="modNotesTx">
        <pc:chgData name="Jason Thomas Ladner" userId="48a35c83-2c9f-4072-ab6f-537ab8055e5e" providerId="ADAL" clId="{FBAEA02F-5320-0342-ACDE-DF1182A4EF90}" dt="2024-03-07T22:31:32.875" v="9" actId="20577"/>
        <pc:sldMkLst>
          <pc:docMk/>
          <pc:sldMk cId="0" sldId="266"/>
        </pc:sldMkLst>
      </pc:sldChg>
      <pc:sldChg chg="modNotesTx">
        <pc:chgData name="Jason Thomas Ladner" userId="48a35c83-2c9f-4072-ab6f-537ab8055e5e" providerId="ADAL" clId="{FBAEA02F-5320-0342-ACDE-DF1182A4EF90}" dt="2024-03-07T22:31:36.382" v="10" actId="20577"/>
        <pc:sldMkLst>
          <pc:docMk/>
          <pc:sldMk cId="0" sldId="267"/>
        </pc:sldMkLst>
      </pc:sldChg>
      <pc:sldChg chg="modNotesTx">
        <pc:chgData name="Jason Thomas Ladner" userId="48a35c83-2c9f-4072-ab6f-537ab8055e5e" providerId="ADAL" clId="{FBAEA02F-5320-0342-ACDE-DF1182A4EF90}" dt="2024-03-07T22:31:38.981" v="11" actId="20577"/>
        <pc:sldMkLst>
          <pc:docMk/>
          <pc:sldMk cId="0" sldId="268"/>
        </pc:sldMkLst>
      </pc:sldChg>
      <pc:sldChg chg="modNotesTx">
        <pc:chgData name="Jason Thomas Ladner" userId="48a35c83-2c9f-4072-ab6f-537ab8055e5e" providerId="ADAL" clId="{FBAEA02F-5320-0342-ACDE-DF1182A4EF90}" dt="2024-03-07T22:31:42.471" v="12" actId="20577"/>
        <pc:sldMkLst>
          <pc:docMk/>
          <pc:sldMk cId="0" sldId="269"/>
        </pc:sldMkLst>
      </pc:sldChg>
      <pc:sldChg chg="modNotesTx">
        <pc:chgData name="Jason Thomas Ladner" userId="48a35c83-2c9f-4072-ab6f-537ab8055e5e" providerId="ADAL" clId="{FBAEA02F-5320-0342-ACDE-DF1182A4EF90}" dt="2024-03-07T22:31:45.116" v="13" actId="20577"/>
        <pc:sldMkLst>
          <pc:docMk/>
          <pc:sldMk cId="0" sldId="270"/>
        </pc:sldMkLst>
      </pc:sldChg>
      <pc:sldChg chg="modNotesTx">
        <pc:chgData name="Jason Thomas Ladner" userId="48a35c83-2c9f-4072-ab6f-537ab8055e5e" providerId="ADAL" clId="{FBAEA02F-5320-0342-ACDE-DF1182A4EF90}" dt="2024-03-07T22:31:48.817" v="14" actId="20577"/>
        <pc:sldMkLst>
          <pc:docMk/>
          <pc:sldMk cId="0" sldId="271"/>
        </pc:sldMkLst>
      </pc:sldChg>
      <pc:sldChg chg="modNotesTx">
        <pc:chgData name="Jason Thomas Ladner" userId="48a35c83-2c9f-4072-ab6f-537ab8055e5e" providerId="ADAL" clId="{FBAEA02F-5320-0342-ACDE-DF1182A4EF90}" dt="2024-03-07T22:31:52.451" v="15" actId="20577"/>
        <pc:sldMkLst>
          <pc:docMk/>
          <pc:sldMk cId="0" sldId="272"/>
        </pc:sldMkLst>
      </pc:sldChg>
      <pc:sldChg chg="modNotesTx">
        <pc:chgData name="Jason Thomas Ladner" userId="48a35c83-2c9f-4072-ab6f-537ab8055e5e" providerId="ADAL" clId="{FBAEA02F-5320-0342-ACDE-DF1182A4EF90}" dt="2024-03-07T22:31:55.994" v="16" actId="20577"/>
        <pc:sldMkLst>
          <pc:docMk/>
          <pc:sldMk cId="0" sldId="273"/>
        </pc:sldMkLst>
      </pc:sldChg>
      <pc:sldChg chg="modNotesTx">
        <pc:chgData name="Jason Thomas Ladner" userId="48a35c83-2c9f-4072-ab6f-537ab8055e5e" providerId="ADAL" clId="{FBAEA02F-5320-0342-ACDE-DF1182A4EF90}" dt="2024-03-07T22:31:58.423" v="17" actId="20577"/>
        <pc:sldMkLst>
          <pc:docMk/>
          <pc:sldMk cId="0" sldId="274"/>
        </pc:sldMkLst>
      </pc:sldChg>
      <pc:sldChg chg="modNotesTx">
        <pc:chgData name="Jason Thomas Ladner" userId="48a35c83-2c9f-4072-ab6f-537ab8055e5e" providerId="ADAL" clId="{FBAEA02F-5320-0342-ACDE-DF1182A4EF90}" dt="2024-03-07T22:32:01.946" v="18" actId="20577"/>
        <pc:sldMkLst>
          <pc:docMk/>
          <pc:sldMk cId="0" sldId="275"/>
        </pc:sldMkLst>
      </pc:sldChg>
      <pc:sldChg chg="modNotesTx">
        <pc:chgData name="Jason Thomas Ladner" userId="48a35c83-2c9f-4072-ab6f-537ab8055e5e" providerId="ADAL" clId="{FBAEA02F-5320-0342-ACDE-DF1182A4EF90}" dt="2024-03-07T22:32:04.568" v="19" actId="20577"/>
        <pc:sldMkLst>
          <pc:docMk/>
          <pc:sldMk cId="0" sldId="276"/>
        </pc:sldMkLst>
      </pc:sldChg>
      <pc:sldChg chg="modNotesTx">
        <pc:chgData name="Jason Thomas Ladner" userId="48a35c83-2c9f-4072-ab6f-537ab8055e5e" providerId="ADAL" clId="{FBAEA02F-5320-0342-ACDE-DF1182A4EF90}" dt="2024-03-07T22:32:08.276" v="20" actId="20577"/>
        <pc:sldMkLst>
          <pc:docMk/>
          <pc:sldMk cId="0" sldId="277"/>
        </pc:sldMkLst>
      </pc:sldChg>
      <pc:sldChg chg="modNotesTx">
        <pc:chgData name="Jason Thomas Ladner" userId="48a35c83-2c9f-4072-ab6f-537ab8055e5e" providerId="ADAL" clId="{FBAEA02F-5320-0342-ACDE-DF1182A4EF90}" dt="2024-03-07T22:32:11.721" v="21" actId="20577"/>
        <pc:sldMkLst>
          <pc:docMk/>
          <pc:sldMk cId="0" sldId="278"/>
        </pc:sldMkLst>
      </pc:sldChg>
      <pc:sldChg chg="modNotesTx">
        <pc:chgData name="Jason Thomas Ladner" userId="48a35c83-2c9f-4072-ab6f-537ab8055e5e" providerId="ADAL" clId="{FBAEA02F-5320-0342-ACDE-DF1182A4EF90}" dt="2024-03-07T22:32:17.054" v="22" actId="20577"/>
        <pc:sldMkLst>
          <pc:docMk/>
          <pc:sldMk cId="0" sldId="280"/>
        </pc:sldMkLst>
      </pc:sldChg>
      <pc:sldChg chg="modNotesTx">
        <pc:chgData name="Jason Thomas Ladner" userId="48a35c83-2c9f-4072-ab6f-537ab8055e5e" providerId="ADAL" clId="{FBAEA02F-5320-0342-ACDE-DF1182A4EF90}" dt="2024-03-07T22:32:19.610" v="23" actId="20577"/>
        <pc:sldMkLst>
          <pc:docMk/>
          <pc:sldMk cId="0" sldId="281"/>
        </pc:sldMkLst>
      </pc:sldChg>
      <pc:sldChg chg="modNotesTx">
        <pc:chgData name="Jason Thomas Ladner" userId="48a35c83-2c9f-4072-ab6f-537ab8055e5e" providerId="ADAL" clId="{FBAEA02F-5320-0342-ACDE-DF1182A4EF90}" dt="2024-03-07T22:32:23.177" v="24" actId="20577"/>
        <pc:sldMkLst>
          <pc:docMk/>
          <pc:sldMk cId="0" sldId="282"/>
        </pc:sldMkLst>
      </pc:sldChg>
      <pc:sldChg chg="modNotesTx">
        <pc:chgData name="Jason Thomas Ladner" userId="48a35c83-2c9f-4072-ab6f-537ab8055e5e" providerId="ADAL" clId="{FBAEA02F-5320-0342-ACDE-DF1182A4EF90}" dt="2024-03-07T22:32:25.795" v="25" actId="20577"/>
        <pc:sldMkLst>
          <pc:docMk/>
          <pc:sldMk cId="0" sldId="283"/>
        </pc:sldMkLst>
      </pc:sldChg>
      <pc:sldChg chg="modNotesTx">
        <pc:chgData name="Jason Thomas Ladner" userId="48a35c83-2c9f-4072-ab6f-537ab8055e5e" providerId="ADAL" clId="{FBAEA02F-5320-0342-ACDE-DF1182A4EF90}" dt="2024-03-07T22:32:29.466" v="26" actId="20577"/>
        <pc:sldMkLst>
          <pc:docMk/>
          <pc:sldMk cId="0" sldId="284"/>
        </pc:sldMkLst>
      </pc:sldChg>
      <pc:sldChg chg="modNotesTx">
        <pc:chgData name="Jason Thomas Ladner" userId="48a35c83-2c9f-4072-ab6f-537ab8055e5e" providerId="ADAL" clId="{FBAEA02F-5320-0342-ACDE-DF1182A4EF90}" dt="2024-03-07T22:32:32.193" v="27" actId="20577"/>
        <pc:sldMkLst>
          <pc:docMk/>
          <pc:sldMk cId="0" sldId="285"/>
        </pc:sldMkLst>
      </pc:sldChg>
      <pc:sldChg chg="modNotesTx">
        <pc:chgData name="Jason Thomas Ladner" userId="48a35c83-2c9f-4072-ab6f-537ab8055e5e" providerId="ADAL" clId="{FBAEA02F-5320-0342-ACDE-DF1182A4EF90}" dt="2024-03-07T22:32:35.878" v="28" actId="20577"/>
        <pc:sldMkLst>
          <pc:docMk/>
          <pc:sldMk cId="0" sldId="286"/>
        </pc:sldMkLst>
      </pc:sldChg>
      <pc:sldChg chg="modNotesTx">
        <pc:chgData name="Jason Thomas Ladner" userId="48a35c83-2c9f-4072-ab6f-537ab8055e5e" providerId="ADAL" clId="{FBAEA02F-5320-0342-ACDE-DF1182A4EF90}" dt="2024-03-07T22:32:38.382" v="29" actId="20577"/>
        <pc:sldMkLst>
          <pc:docMk/>
          <pc:sldMk cId="0" sldId="287"/>
        </pc:sldMkLst>
      </pc:sldChg>
      <pc:sldChg chg="modNotesTx">
        <pc:chgData name="Jason Thomas Ladner" userId="48a35c83-2c9f-4072-ab6f-537ab8055e5e" providerId="ADAL" clId="{FBAEA02F-5320-0342-ACDE-DF1182A4EF90}" dt="2024-03-07T22:32:42.086" v="30" actId="20577"/>
        <pc:sldMkLst>
          <pc:docMk/>
          <pc:sldMk cId="0" sldId="288"/>
        </pc:sldMkLst>
      </pc:sldChg>
      <pc:sldChg chg="modNotesTx">
        <pc:chgData name="Jason Thomas Ladner" userId="48a35c83-2c9f-4072-ab6f-537ab8055e5e" providerId="ADAL" clId="{FBAEA02F-5320-0342-ACDE-DF1182A4EF90}" dt="2024-03-07T22:32:45.056" v="31" actId="20577"/>
        <pc:sldMkLst>
          <pc:docMk/>
          <pc:sldMk cId="0" sldId="289"/>
        </pc:sldMkLst>
      </pc:sldChg>
      <pc:sldChg chg="modNotesTx">
        <pc:chgData name="Jason Thomas Ladner" userId="48a35c83-2c9f-4072-ab6f-537ab8055e5e" providerId="ADAL" clId="{FBAEA02F-5320-0342-ACDE-DF1182A4EF90}" dt="2024-03-07T22:32:48.732" v="32" actId="20577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012e27b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g118012e27b1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012e27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118012e27b1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012e2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118012e27b1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012e27b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18012e27b1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012e27b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118012e27b1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8012e27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118012e27b1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012e27b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118012e27b1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8012e27b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118012e27b1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012e27b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18012e27b1_0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012e27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18012e27b1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0bb1cc5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0bb1cc5f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012e27b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118012e27b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012e27b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118012e27b1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012e27b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118012e27b1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8012e27b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18012e27b1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012e27b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118012e27b1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044648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117044648b3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1041" lvl="0" indent="-2592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044648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117044648b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7044648b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117044648b3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012e27b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18012e27b1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012e27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18012e27b1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012e27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118012e27b1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012e27b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18012e27b1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endParaRPr sz="17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2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2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standard_exceptions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subTitle" idx="4294967295"/>
          </p:nvPr>
        </p:nvSpPr>
        <p:spPr>
          <a:xfrm>
            <a:off x="1739450" y="3922975"/>
            <a:ext cx="6088200" cy="3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6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</a:t>
            </a:r>
            <a:r>
              <a:rPr lang="en-US" sz="6300"/>
              <a:t>4</a:t>
            </a:r>
            <a:endParaRPr sz="6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6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PCfB Class 8</a:t>
            </a:r>
            <a:endParaRPr sz="6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6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</a:t>
            </a:r>
            <a:r>
              <a:rPr lang="en-US" sz="6300"/>
              <a:t>8</a:t>
            </a:r>
            <a:r>
              <a:rPr lang="en-US" sz="6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</a:t>
            </a:r>
            <a:r>
              <a:rPr lang="en-US" sz="6300"/>
              <a:t>4</a:t>
            </a:r>
            <a:endParaRPr sz="6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1" descr="computer_problem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3971" y="3161555"/>
            <a:ext cx="10898558" cy="471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 descr="foxtrot_bluescreenofdeath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4979" y="8384223"/>
            <a:ext cx="14974142" cy="49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758150" y="313475"/>
            <a:ext cx="228678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</a:pPr>
            <a:r>
              <a:rPr lang="en-US" sz="13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Part 5</a:t>
            </a:r>
            <a:endParaRPr sz="135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18012e27b1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5113" y="173038"/>
            <a:ext cx="19333775" cy="133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18012e27b1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4400" y="228600"/>
            <a:ext cx="11198775" cy="133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18012e27b1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575" y="381000"/>
            <a:ext cx="11536305" cy="13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012e27b1_0_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0"/>
              <a:t>Dataframe</a:t>
            </a:r>
            <a:endParaRPr sz="1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012e27b1_0_7"/>
          <p:cNvSpPr txBox="1">
            <a:spLocks noGrp="1"/>
          </p:cNvSpPr>
          <p:nvPr>
            <p:ph type="title"/>
          </p:nvPr>
        </p:nvSpPr>
        <p:spPr>
          <a:xfrm>
            <a:off x="462800" y="355600"/>
            <a:ext cx="23182500" cy="30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0"/>
              <a:t>Convert file to dataframe</a:t>
            </a:r>
            <a:endParaRPr sz="1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8012e27b1_0_4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Optional arguments</a:t>
            </a:r>
            <a:endParaRPr/>
          </a:p>
        </p:txBody>
      </p:sp>
      <p:sp>
        <p:nvSpPr>
          <p:cNvPr id="133" name="Google Shape;133;g118012e27b1_0_49"/>
          <p:cNvSpPr txBox="1">
            <a:spLocks noGrp="1"/>
          </p:cNvSpPr>
          <p:nvPr>
            <p:ph type="body" idx="1"/>
          </p:nvPr>
        </p:nvSpPr>
        <p:spPr>
          <a:xfrm>
            <a:off x="927100" y="3454400"/>
            <a:ext cx="210057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sz="11000"/>
              <a:t>sep</a:t>
            </a:r>
            <a:endParaRPr sz="11000"/>
          </a:p>
          <a:p>
            <a:pPr marL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sz="11000"/>
              <a:t>header</a:t>
            </a:r>
            <a:endParaRPr sz="11000"/>
          </a:p>
          <a:p>
            <a:pPr marL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sz="11000">
                <a:solidFill>
                  <a:schemeClr val="dk1"/>
                </a:solidFill>
              </a:rPr>
              <a:t>names</a:t>
            </a:r>
            <a:endParaRPr sz="1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SzPts val="6000"/>
              <a:buNone/>
            </a:pPr>
            <a:r>
              <a:rPr lang="en-US" sz="11000"/>
              <a:t>index_col</a:t>
            </a:r>
            <a:endParaRPr sz="1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18012e27b1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810000"/>
            <a:ext cx="24231599" cy="986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8012e27b1_0_5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Accessing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012e27b1_0_6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dataset</a:t>
            </a:r>
            <a:endParaRPr/>
          </a:p>
        </p:txBody>
      </p:sp>
      <p:pic>
        <p:nvPicPr>
          <p:cNvPr id="145" name="Google Shape;145;g118012e27b1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089400"/>
            <a:ext cx="23487250" cy="60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18012e27b1_0_61"/>
          <p:cNvSpPr txBox="1">
            <a:spLocks noGrp="1"/>
          </p:cNvSpPr>
          <p:nvPr>
            <p:ph type="title"/>
          </p:nvPr>
        </p:nvSpPr>
        <p:spPr>
          <a:xfrm>
            <a:off x="1560300" y="11121300"/>
            <a:ext cx="21005700" cy="1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0"/>
              <a:t>“cities.tsv”</a:t>
            </a:r>
            <a:endParaRPr sz="9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18012e27b1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64650"/>
            <a:ext cx="24231600" cy="126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8012e27b1_0_7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a single column</a:t>
            </a:r>
            <a:endParaRPr/>
          </a:p>
        </p:txBody>
      </p:sp>
      <p:pic>
        <p:nvPicPr>
          <p:cNvPr id="157" name="Google Shape;157;g118012e27b1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794000"/>
            <a:ext cx="19544631" cy="10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012e27b1_0_8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a single row - By name</a:t>
            </a:r>
            <a:endParaRPr/>
          </a:p>
        </p:txBody>
      </p:sp>
      <p:pic>
        <p:nvPicPr>
          <p:cNvPr id="163" name="Google Shape;163;g118012e27b1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794000"/>
            <a:ext cx="21005700" cy="1047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0bb1cc5f6_0_0"/>
          <p:cNvSpPr txBox="1">
            <a:spLocks noGrp="1"/>
          </p:cNvSpPr>
          <p:nvPr>
            <p:ph type="title"/>
          </p:nvPr>
        </p:nvSpPr>
        <p:spPr>
          <a:xfrm>
            <a:off x="1778000" y="4348525"/>
            <a:ext cx="20828100" cy="37413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/>
              <a:t>Check in</a:t>
            </a:r>
            <a:endParaRPr sz="2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012e27b1_0_85"/>
          <p:cNvSpPr txBox="1">
            <a:spLocks noGrp="1"/>
          </p:cNvSpPr>
          <p:nvPr>
            <p:ph type="title"/>
          </p:nvPr>
        </p:nvSpPr>
        <p:spPr>
          <a:xfrm>
            <a:off x="434375" y="355600"/>
            <a:ext cx="23620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a single row - By position</a:t>
            </a:r>
            <a:endParaRPr/>
          </a:p>
        </p:txBody>
      </p:sp>
      <p:pic>
        <p:nvPicPr>
          <p:cNvPr id="169" name="Google Shape;169;g118012e27b1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794000"/>
            <a:ext cx="22222350" cy="105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012e27b1_0_91"/>
          <p:cNvSpPr txBox="1">
            <a:spLocks noGrp="1"/>
          </p:cNvSpPr>
          <p:nvPr>
            <p:ph type="title"/>
          </p:nvPr>
        </p:nvSpPr>
        <p:spPr>
          <a:xfrm>
            <a:off x="434375" y="355600"/>
            <a:ext cx="23620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specific item</a:t>
            </a:r>
            <a:endParaRPr/>
          </a:p>
        </p:txBody>
      </p:sp>
      <p:pic>
        <p:nvPicPr>
          <p:cNvPr id="175" name="Google Shape;175;g118012e27b1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794000"/>
            <a:ext cx="20809650" cy="103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012e27b1_0_98"/>
          <p:cNvSpPr txBox="1">
            <a:spLocks noGrp="1"/>
          </p:cNvSpPr>
          <p:nvPr>
            <p:ph type="title"/>
          </p:nvPr>
        </p:nvSpPr>
        <p:spPr>
          <a:xfrm>
            <a:off x="434375" y="355600"/>
            <a:ext cx="23620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specific item</a:t>
            </a:r>
            <a:endParaRPr/>
          </a:p>
        </p:txBody>
      </p:sp>
      <p:pic>
        <p:nvPicPr>
          <p:cNvPr id="181" name="Google Shape;181;g118012e27b1_0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022600"/>
            <a:ext cx="23620200" cy="1018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8012e27b1_0_104"/>
          <p:cNvSpPr txBox="1">
            <a:spLocks noGrp="1"/>
          </p:cNvSpPr>
          <p:nvPr>
            <p:ph type="title"/>
          </p:nvPr>
        </p:nvSpPr>
        <p:spPr>
          <a:xfrm>
            <a:off x="1689150" y="2061600"/>
            <a:ext cx="21005700" cy="9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0"/>
              <a:t>Pandas can be </a:t>
            </a:r>
            <a:r>
              <a:rPr lang="en-US" sz="20000" u="sng"/>
              <a:t>very</a:t>
            </a:r>
            <a:r>
              <a:rPr lang="en-US" sz="20000"/>
              <a:t> inefficient!</a:t>
            </a:r>
            <a:endParaRPr sz="2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8012e27b1_0_109"/>
          <p:cNvSpPr txBox="1">
            <a:spLocks noGrp="1"/>
          </p:cNvSpPr>
          <p:nvPr>
            <p:ph type="title"/>
          </p:nvPr>
        </p:nvSpPr>
        <p:spPr>
          <a:xfrm>
            <a:off x="1689150" y="2061600"/>
            <a:ext cx="21005700" cy="9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0"/>
              <a:t>Pandas demo</a:t>
            </a:r>
            <a:endParaRPr sz="2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044648b3_0_59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600" cy="12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Lemon"/>
              <a:buNone/>
            </a:pPr>
            <a:r>
              <a:rPr lang="en-US" sz="20000"/>
              <a:t>Types of errors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0"/>
              <a:buFont typeface="Helvetica Neue"/>
              <a:buNone/>
            </a:pPr>
            <a:r>
              <a:rPr lang="en-US" sz="13500"/>
              <a:t>Syntax Errors</a:t>
            </a:r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body" idx="1"/>
          </p:nvPr>
        </p:nvSpPr>
        <p:spPr>
          <a:xfrm>
            <a:off x="1689100" y="3890135"/>
            <a:ext cx="21005800" cy="77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Detected before program is run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Part of your code is not understood by the interpreter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/>
        </p:nvSpPr>
        <p:spPr>
          <a:xfrm>
            <a:off x="1383950" y="4081850"/>
            <a:ext cx="22182600" cy="47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"./rev_comp_v1.py", line 10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(revseq.translate(trantab))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Lemon"/>
              <a:buNone/>
            </a:pPr>
            <a:r>
              <a:rPr lang="en-US" sz="7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SyntaxError: invalid syntax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759029" y="355600"/>
            <a:ext cx="2286594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Runtime Errors (aka, Exceptions)</a:t>
            </a:r>
            <a:endParaRPr/>
          </a:p>
        </p:txBody>
      </p:sp>
      <p:sp>
        <p:nvSpPr>
          <p:cNvPr id="213" name="Google Shape;213;p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Occur when program is executed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29 standard exception types         </a:t>
            </a:r>
            <a:r>
              <a:rPr lang="en-US" sz="4800"/>
              <a:t>(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https://www.tutorialspoint.com/python/standard_exceptions.htm</a:t>
            </a:r>
            <a:r>
              <a:rPr lang="en-US" sz="4800"/>
              <a:t>)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Format = Traceback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/>
        </p:nvSpPr>
        <p:spPr>
          <a:xfrm>
            <a:off x="883395" y="2734077"/>
            <a:ext cx="22794900" cy="85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endParaRPr sz="55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"./rev_comp_v3.py", line 19, in &lt;module&gt;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print_rev_comp(seq)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endParaRPr sz="55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"./rev_comp_v3.py", line 10, in print_rev_comp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(revseq.translate(trantab))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endParaRPr sz="55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Lemon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'builtin_function_or_method' object has no attribute 'translate'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96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Helvetica Neue"/>
              <a:buNone/>
            </a:pPr>
            <a:r>
              <a:rPr lang="en-US" sz="14000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35000" lvl="0" indent="-873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0"/>
              <a:buFont typeface="Helvetica Neue"/>
              <a:buChar char="•"/>
            </a:pPr>
            <a:r>
              <a:rPr lang="en-US" sz="11000"/>
              <a:t> </a:t>
            </a:r>
            <a:r>
              <a:rPr lang="en-US" sz="10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US" sz="10000">
                <a:solidFill>
                  <a:schemeClr val="dk1"/>
                </a:solidFill>
              </a:rPr>
              <a:t> module</a:t>
            </a:r>
            <a:endParaRPr sz="10000">
              <a:solidFill>
                <a:schemeClr val="dk1"/>
              </a:solidFill>
            </a:endParaRPr>
          </a:p>
          <a:p>
            <a:pPr marL="635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11000"/>
          </a:p>
          <a:p>
            <a:pPr marL="635000" lvl="0" indent="-873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0"/>
              <a:buFont typeface="Helvetica Neue"/>
              <a:buChar char="•"/>
            </a:pPr>
            <a:r>
              <a:rPr lang="en-US" sz="11000"/>
              <a:t> Types of errors</a:t>
            </a:r>
            <a:endParaRPr/>
          </a:p>
          <a:p>
            <a:pPr marL="635000" lvl="0" indent="-873125" algn="l" rtl="0">
              <a:lnSpc>
                <a:spcPct val="100000"/>
              </a:lnSpc>
              <a:spcBef>
                <a:spcPts val="10000"/>
              </a:spcBef>
              <a:spcAft>
                <a:spcPts val="0"/>
              </a:spcAft>
              <a:buClr>
                <a:srgbClr val="000000"/>
              </a:buClr>
              <a:buSzPts val="13750"/>
              <a:buFont typeface="Helvetica Neue"/>
              <a:buChar char="•"/>
            </a:pPr>
            <a:r>
              <a:rPr lang="en-US" sz="11000"/>
              <a:t> Debugging tools/tips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217782" y="355600"/>
            <a:ext cx="23948436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 #1: Look up!</a:t>
            </a:r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Problem not necessarily on the line where the error was detected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Could be on a preceding line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>
            <a:spLocks noGrp="1"/>
          </p:cNvSpPr>
          <p:nvPr>
            <p:ph type="title"/>
          </p:nvPr>
        </p:nvSpPr>
        <p:spPr>
          <a:xfrm>
            <a:off x="217782" y="355600"/>
            <a:ext cx="23948436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#1: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function</a:t>
            </a: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Prior to the error to check the status of important variables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Within loops to check whether conditions have been met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217782" y="355600"/>
            <a:ext cx="23948436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#2: Comments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433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marR="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Temporarily remove sections of code to isolate problem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1575722" y="8828460"/>
            <a:ext cx="212325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# to comment out a single line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‘</a:t>
            </a:r>
            <a:r>
              <a:rPr lang="en-US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8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’’’ to comment out multiple lines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217782" y="355600"/>
            <a:ext cx="23948436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 #2: Interactive interpreter</a:t>
            </a:r>
            <a:endParaRPr/>
          </a:p>
        </p:txBody>
      </p:sp>
      <p:sp>
        <p:nvSpPr>
          <p:cNvPr id="243" name="Google Shape;243;p1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76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Don’t forget about the command line interface</a:t>
            </a:r>
            <a:endParaRPr/>
          </a:p>
          <a:p>
            <a:pPr marL="635000" lvl="0" indent="-762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Helvetica Neue"/>
              <a:buChar char="•"/>
            </a:pPr>
            <a:r>
              <a:rPr lang="en-US" sz="9600"/>
              <a:t> Easy way to test commands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>
            <a:spLocks noGrp="1"/>
          </p:cNvSpPr>
          <p:nvPr>
            <p:ph type="title"/>
          </p:nvPr>
        </p:nvSpPr>
        <p:spPr>
          <a:xfrm>
            <a:off x="316743" y="361826"/>
            <a:ext cx="23750514" cy="274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40"/>
              <a:buFont typeface="Helvetica Neue"/>
              <a:buNone/>
            </a:pPr>
            <a:r>
              <a:rPr lang="en-US" sz="11340">
                <a:latin typeface="Helvetica Neue"/>
                <a:ea typeface="Helvetica Neue"/>
                <a:cs typeface="Helvetica Neue"/>
                <a:sym typeface="Helvetica Neue"/>
              </a:rPr>
              <a:t>Executing script in working directory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323383" y="6159499"/>
            <a:ext cx="23435400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Lemon"/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./fasta2phy.py -f lassa_seqs.fasta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2"/>
          <p:cNvGrpSpPr/>
          <p:nvPr/>
        </p:nvGrpSpPr>
        <p:grpSpPr>
          <a:xfrm>
            <a:off x="7521668" y="408023"/>
            <a:ext cx="15404803" cy="6264708"/>
            <a:chOff x="0" y="0"/>
            <a:chExt cx="15404802" cy="6264706"/>
          </a:xfrm>
        </p:grpSpPr>
        <p:pic>
          <p:nvPicPr>
            <p:cNvPr id="255" name="Google Shape;255;p12" descr="Illustrator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2059" y="25323"/>
              <a:ext cx="5776208" cy="5641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2"/>
            <p:cNvSpPr txBox="1"/>
            <p:nvPr/>
          </p:nvSpPr>
          <p:spPr>
            <a:xfrm>
              <a:off x="0" y="5365202"/>
              <a:ext cx="7200327" cy="899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Adobe Illustrator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Google Shape;257;p12" descr="1200px-Inkscape_Logo.sv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34843" y="0"/>
              <a:ext cx="5869959" cy="5869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2"/>
            <p:cNvSpPr txBox="1"/>
            <p:nvPr/>
          </p:nvSpPr>
          <p:spPr>
            <a:xfrm>
              <a:off x="10682674" y="5365202"/>
              <a:ext cx="3574296" cy="899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Inkscape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12"/>
          <p:cNvGrpSpPr/>
          <p:nvPr/>
        </p:nvGrpSpPr>
        <p:grpSpPr>
          <a:xfrm>
            <a:off x="7727390" y="6889100"/>
            <a:ext cx="16141217" cy="6329612"/>
            <a:chOff x="0" y="0"/>
            <a:chExt cx="16141215" cy="6329610"/>
          </a:xfrm>
        </p:grpSpPr>
        <p:sp>
          <p:nvSpPr>
            <p:cNvPr id="260" name="Google Shape;260;p12"/>
            <p:cNvSpPr txBox="1"/>
            <p:nvPr/>
          </p:nvSpPr>
          <p:spPr>
            <a:xfrm>
              <a:off x="9290167" y="5444326"/>
              <a:ext cx="6851048" cy="855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GIMP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1" name="Google Shape;261;p12" descr="photoshop.jpg"/>
            <p:cNvPicPr preferRelativeResize="0"/>
            <p:nvPr/>
          </p:nvPicPr>
          <p:blipFill rotWithShape="1">
            <a:blip r:embed="rId5">
              <a:alphaModFix/>
            </a:blip>
            <a:srcRect b="10700"/>
            <a:stretch/>
          </p:blipFill>
          <p:spPr>
            <a:xfrm>
              <a:off x="632917" y="475563"/>
              <a:ext cx="5585133" cy="4987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2"/>
            <p:cNvSpPr txBox="1"/>
            <p:nvPr/>
          </p:nvSpPr>
          <p:spPr>
            <a:xfrm>
              <a:off x="0" y="5473740"/>
              <a:ext cx="6851048" cy="855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"/>
                <a:buNone/>
              </a:pPr>
              <a:r>
                <a:rPr lang="en-US" sz="50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Adobe Photoshop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2" descr="1200px-The_GIMP_icon_-_gnome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48426" y="0"/>
              <a:ext cx="5734528" cy="57345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12"/>
          <p:cNvSpPr txBox="1">
            <a:spLocks noGrp="1"/>
          </p:cNvSpPr>
          <p:nvPr>
            <p:ph type="title"/>
          </p:nvPr>
        </p:nvSpPr>
        <p:spPr>
          <a:xfrm>
            <a:off x="-312841" y="691387"/>
            <a:ext cx="8664761" cy="161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"/>
              <a:buNone/>
            </a:pPr>
            <a:r>
              <a:rPr lang="en-US" sz="8800"/>
              <a:t>Please install:</a:t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14666396" y="2383474"/>
            <a:ext cx="1772944" cy="174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"/>
              <a:buNone/>
            </a:pPr>
            <a:r>
              <a:rPr lang="en-US" sz="8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14666396" y="9181226"/>
            <a:ext cx="1772944" cy="174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"/>
              <a:buNone/>
            </a:pPr>
            <a:r>
              <a:rPr lang="en-US" sz="8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4359869" y="7121796"/>
            <a:ext cx="3992051" cy="16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"/>
              <a:buNone/>
            </a:pPr>
            <a:r>
              <a:rPr lang="en-US" sz="8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044648b3_0_0"/>
          <p:cNvSpPr txBox="1">
            <a:spLocks noGrp="1"/>
          </p:cNvSpPr>
          <p:nvPr>
            <p:ph type="title"/>
          </p:nvPr>
        </p:nvSpPr>
        <p:spPr>
          <a:xfrm>
            <a:off x="413286" y="355600"/>
            <a:ext cx="23727600" cy="12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Lemon"/>
              <a:buNone/>
            </a:pPr>
            <a:r>
              <a:rPr lang="en-US" sz="15000" b="1"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US" sz="20000"/>
              <a:t> module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044648b3_0_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0"/>
              <a:t>Series</a:t>
            </a:r>
            <a:endParaRPr sz="1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118012e27b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6000"/>
            <a:ext cx="16427375" cy="112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18012e27b1_0_17"/>
          <p:cNvPicPr preferRelativeResize="0"/>
          <p:nvPr/>
        </p:nvPicPr>
        <p:blipFill rotWithShape="1">
          <a:blip r:embed="rId4">
            <a:alphaModFix/>
          </a:blip>
          <a:srcRect r="60888" b="84712"/>
          <a:stretch/>
        </p:blipFill>
        <p:spPr>
          <a:xfrm>
            <a:off x="76200" y="0"/>
            <a:ext cx="12246205" cy="24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18012e27b1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24231600" cy="7785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18012e27b1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23987175" cy="85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012e27b1_0_1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Accessing items in Series</a:t>
            </a:r>
            <a:endParaRPr/>
          </a:p>
        </p:txBody>
      </p:sp>
      <p:pic>
        <p:nvPicPr>
          <p:cNvPr id="105" name="Google Shape;105;g118012e27b1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7450" y="3166725"/>
            <a:ext cx="10819675" cy="96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18012e27b1_0_115"/>
          <p:cNvPicPr preferRelativeResize="0"/>
          <p:nvPr/>
        </p:nvPicPr>
        <p:blipFill rotWithShape="1">
          <a:blip r:embed="rId4">
            <a:alphaModFix/>
          </a:blip>
          <a:srcRect t="26551" r="64586"/>
          <a:stretch/>
        </p:blipFill>
        <p:spPr>
          <a:xfrm>
            <a:off x="685800" y="3946675"/>
            <a:ext cx="10819676" cy="799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Macintosh PowerPoint</Application>
  <PresentationFormat>Custom</PresentationFormat>
  <Paragraphs>74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Neue Light</vt:lpstr>
      <vt:lpstr>Arial</vt:lpstr>
      <vt:lpstr>Helvetica Neue</vt:lpstr>
      <vt:lpstr>Lemon</vt:lpstr>
      <vt:lpstr>Courier New</vt:lpstr>
      <vt:lpstr>White</vt:lpstr>
      <vt:lpstr>PowerPoint Presentation</vt:lpstr>
      <vt:lpstr>Check in</vt:lpstr>
      <vt:lpstr>Outline</vt:lpstr>
      <vt:lpstr>pandas module</vt:lpstr>
      <vt:lpstr>Series</vt:lpstr>
      <vt:lpstr>PowerPoint Presentation</vt:lpstr>
      <vt:lpstr>PowerPoint Presentation</vt:lpstr>
      <vt:lpstr>PowerPoint Presentation</vt:lpstr>
      <vt:lpstr>Accessing items in Series</vt:lpstr>
      <vt:lpstr>PowerPoint Presentation</vt:lpstr>
      <vt:lpstr>PowerPoint Presentation</vt:lpstr>
      <vt:lpstr>Dataframe</vt:lpstr>
      <vt:lpstr>Convert file to dataframe</vt:lpstr>
      <vt:lpstr>Optional arguments</vt:lpstr>
      <vt:lpstr>Accessing data</vt:lpstr>
      <vt:lpstr>Example dataset</vt:lpstr>
      <vt:lpstr>PowerPoint Presentation</vt:lpstr>
      <vt:lpstr>Access a single column</vt:lpstr>
      <vt:lpstr>Access a single row - By name</vt:lpstr>
      <vt:lpstr>Access a single row - By position</vt:lpstr>
      <vt:lpstr>Access specific item</vt:lpstr>
      <vt:lpstr>Access specific item</vt:lpstr>
      <vt:lpstr>Pandas can be very inefficient!</vt:lpstr>
      <vt:lpstr>Pandas demo</vt:lpstr>
      <vt:lpstr>Types of errors</vt:lpstr>
      <vt:lpstr>Syntax Errors</vt:lpstr>
      <vt:lpstr>PowerPoint Presentation</vt:lpstr>
      <vt:lpstr>Runtime Errors (aka, Exceptions)</vt:lpstr>
      <vt:lpstr>PowerPoint Presentation</vt:lpstr>
      <vt:lpstr>Tip #1: Look up!</vt:lpstr>
      <vt:lpstr>Tool #1: print() function</vt:lpstr>
      <vt:lpstr>Tool #2: Comments</vt:lpstr>
      <vt:lpstr>Tip #2: Interactive interpreter</vt:lpstr>
      <vt:lpstr>Executing script in working directory</vt:lpstr>
      <vt:lpstr>Please install: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Jason Thomas Ladner</cp:lastModifiedBy>
  <cp:revision>1</cp:revision>
  <dcterms:modified xsi:type="dcterms:W3CDTF">2024-03-07T22:32:56Z</dcterms:modified>
</cp:coreProperties>
</file>