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embeddedFontLst>
    <p:embeddedFont>
      <p:font typeface="Helvetica Neue" panose="02000503000000020004" pitchFamily="2" charset="0"/>
      <p:regular r:id="rId8"/>
      <p:bold r:id="rId9"/>
      <p:italic r:id="rId10"/>
      <p:boldItalic r:id="rId11"/>
    </p:embeddedFont>
    <p:embeddedFont>
      <p:font typeface="Helvetica Neue Light" panose="020004030000000200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Qi7yggIkGoibGeJW5+RVZq2Cr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6395"/>
  </p:normalViewPr>
  <p:slideViewPr>
    <p:cSldViewPr snapToGrid="0">
      <p:cViewPr varScale="1">
        <p:scale>
          <a:sx n="41" d="100"/>
          <a:sy n="41" d="100"/>
        </p:scale>
        <p:origin x="22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6/11/relationships/changesInfo" Target="changesInfos/changesInfo1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homas Ladner" userId="48a35c83-2c9f-4072-ab6f-537ab8055e5e" providerId="ADAL" clId="{79F7F822-8839-714D-AAEA-03573F10A4FF}"/>
    <pc:docChg chg="modSld">
      <pc:chgData name="Jason Thomas Ladner" userId="48a35c83-2c9f-4072-ab6f-537ab8055e5e" providerId="ADAL" clId="{79F7F822-8839-714D-AAEA-03573F10A4FF}" dt="2024-04-04T17:35:28.790" v="3" actId="20577"/>
      <pc:docMkLst>
        <pc:docMk/>
      </pc:docMkLst>
      <pc:sldChg chg="modNotesTx">
        <pc:chgData name="Jason Thomas Ladner" userId="48a35c83-2c9f-4072-ab6f-537ab8055e5e" providerId="ADAL" clId="{79F7F822-8839-714D-AAEA-03573F10A4FF}" dt="2024-04-04T17:35:18.698" v="0" actId="20577"/>
        <pc:sldMkLst>
          <pc:docMk/>
          <pc:sldMk cId="0" sldId="256"/>
        </pc:sldMkLst>
      </pc:sldChg>
      <pc:sldChg chg="modNotesTx">
        <pc:chgData name="Jason Thomas Ladner" userId="48a35c83-2c9f-4072-ab6f-537ab8055e5e" providerId="ADAL" clId="{79F7F822-8839-714D-AAEA-03573F10A4FF}" dt="2024-04-04T17:35:23.173" v="1" actId="20577"/>
        <pc:sldMkLst>
          <pc:docMk/>
          <pc:sldMk cId="0" sldId="258"/>
        </pc:sldMkLst>
      </pc:sldChg>
      <pc:sldChg chg="modNotesTx">
        <pc:chgData name="Jason Thomas Ladner" userId="48a35c83-2c9f-4072-ab6f-537ab8055e5e" providerId="ADAL" clId="{79F7F822-8839-714D-AAEA-03573F10A4FF}" dt="2024-04-04T17:35:26.292" v="2" actId="20577"/>
        <pc:sldMkLst>
          <pc:docMk/>
          <pc:sldMk cId="0" sldId="259"/>
        </pc:sldMkLst>
      </pc:sldChg>
      <pc:sldChg chg="modNotesTx">
        <pc:chgData name="Jason Thomas Ladner" userId="48a35c83-2c9f-4072-ab6f-537ab8055e5e" providerId="ADAL" clId="{79F7F822-8839-714D-AAEA-03573F10A4FF}" dt="2024-04-04T17:35:28.790" v="3" actId="20577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929edb2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929edb20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1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4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484397" y="286383"/>
            <a:ext cx="8167993" cy="708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0"/>
              <a:buFont typeface="Helvetica Neue"/>
              <a:buNone/>
            </a:pPr>
            <a:r>
              <a:rPr lang="en-US" sz="14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Python figures</a:t>
            </a:r>
            <a:endParaRPr sz="1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4294967295"/>
          </p:nvPr>
        </p:nvSpPr>
        <p:spPr>
          <a:xfrm>
            <a:off x="1345654" y="8704719"/>
            <a:ext cx="5900757" cy="2783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Spring 202</a:t>
            </a:r>
            <a:r>
              <a:rPr lang="en-US" sz="5400"/>
              <a:t>4</a:t>
            </a: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5400"/>
              <a:t>Week</a:t>
            </a: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11</a:t>
            </a: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April </a:t>
            </a:r>
            <a:r>
              <a:rPr lang="en-US" sz="5400"/>
              <a:t>5</a:t>
            </a: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202</a:t>
            </a:r>
            <a:r>
              <a:rPr lang="en-US" sz="5400"/>
              <a:t>4</a:t>
            </a: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" name="Google Shape;61;p1" descr="decline.png"/>
          <p:cNvPicPr preferRelativeResize="0"/>
          <p:nvPr/>
        </p:nvPicPr>
        <p:blipFill rotWithShape="1">
          <a:blip r:embed="rId3">
            <a:alphaModFix/>
          </a:blip>
          <a:srcRect l="4431" t="7184" r="3131" b="7445"/>
          <a:stretch/>
        </p:blipFill>
        <p:spPr>
          <a:xfrm>
            <a:off x="9565711" y="186712"/>
            <a:ext cx="13032339" cy="682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 descr="hipsters.png"/>
          <p:cNvPicPr preferRelativeResize="0"/>
          <p:nvPr/>
        </p:nvPicPr>
        <p:blipFill rotWithShape="1">
          <a:blip r:embed="rId4">
            <a:alphaModFix/>
          </a:blip>
          <a:srcRect l="2168" t="3331" r="1419" b="4096"/>
          <a:stretch/>
        </p:blipFill>
        <p:spPr>
          <a:xfrm>
            <a:off x="8043100" y="6646990"/>
            <a:ext cx="16077310" cy="689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929edb20d_0_0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100" cy="46482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/>
              <a:t>Check-in</a:t>
            </a:r>
            <a:endParaRPr sz="2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244518" y="355600"/>
            <a:ext cx="23894964" cy="31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Helvetica Neue"/>
              <a:buNone/>
            </a:pPr>
            <a:r>
              <a:rPr lang="en-US" sz="16000"/>
              <a:t>Work/troubleshoot days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4999" lvl="0" indent="-912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75"/>
              <a:buFont typeface="Helvetica Neue"/>
              <a:buChar char="•"/>
            </a:pPr>
            <a:r>
              <a:rPr lang="en-US" sz="11500"/>
              <a:t> Start with roundtable</a:t>
            </a:r>
            <a:endParaRPr/>
          </a:p>
          <a:p>
            <a:pPr marL="634999" lvl="0" indent="-912812" algn="l" rtl="0">
              <a:lnSpc>
                <a:spcPct val="100000"/>
              </a:lnSpc>
              <a:spcBef>
                <a:spcPts val="15900"/>
              </a:spcBef>
              <a:spcAft>
                <a:spcPts val="0"/>
              </a:spcAft>
              <a:buClr>
                <a:srgbClr val="000000"/>
              </a:buClr>
              <a:buSzPts val="14375"/>
              <a:buFont typeface="Helvetica Neue"/>
              <a:buChar char="•"/>
            </a:pPr>
            <a:r>
              <a:rPr lang="en-US" sz="11500"/>
              <a:t> Independent work/discussion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244518" y="355600"/>
            <a:ext cx="23894964" cy="31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Helvetica Neue"/>
              <a:buNone/>
            </a:pPr>
            <a:r>
              <a:rPr lang="en-US" sz="16000"/>
              <a:t>Project presentations</a:t>
            </a:r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4999" lvl="0" indent="-912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75"/>
              <a:buFont typeface="Helvetica Neue"/>
              <a:buChar char="•"/>
            </a:pPr>
            <a:r>
              <a:rPr lang="en-US" sz="11500"/>
              <a:t> ~10-12 min presentation</a:t>
            </a:r>
            <a:endParaRPr/>
          </a:p>
          <a:p>
            <a:pPr marL="634999" lvl="0" indent="-912812" algn="l" rtl="0">
              <a:lnSpc>
                <a:spcPct val="100000"/>
              </a:lnSpc>
              <a:spcBef>
                <a:spcPts val="15900"/>
              </a:spcBef>
              <a:spcAft>
                <a:spcPts val="0"/>
              </a:spcAft>
              <a:buClr>
                <a:srgbClr val="000000"/>
              </a:buClr>
              <a:buSzPts val="14375"/>
              <a:buFont typeface="Helvetica Neue"/>
              <a:buChar char="•"/>
            </a:pPr>
            <a:r>
              <a:rPr lang="en-US" sz="11500"/>
              <a:t> ~5 min Q &amp; 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396925" y="889000"/>
            <a:ext cx="9992400" cy="31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Helvetica Neue"/>
              <a:buNone/>
            </a:pPr>
            <a:r>
              <a:rPr lang="en-US" sz="14000"/>
              <a:t>More plots!</a:t>
            </a:r>
            <a:endParaRPr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0638" y="6351949"/>
            <a:ext cx="7333438" cy="6685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72800" y="126996"/>
            <a:ext cx="12721051" cy="57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5">
            <a:alphaModFix/>
          </a:blip>
          <a:srcRect l="9231" t="5905" r="7149" b="8373"/>
          <a:stretch/>
        </p:blipFill>
        <p:spPr>
          <a:xfrm>
            <a:off x="396925" y="4981150"/>
            <a:ext cx="7878024" cy="7878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39775" y="7355146"/>
            <a:ext cx="6954075" cy="5911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Custom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 Neue</vt:lpstr>
      <vt:lpstr>Helvetica Neue Light</vt:lpstr>
      <vt:lpstr>White</vt:lpstr>
      <vt:lpstr>More Python figures</vt:lpstr>
      <vt:lpstr>Check-in</vt:lpstr>
      <vt:lpstr>Work/troubleshoot days</vt:lpstr>
      <vt:lpstr>Project presentations</vt:lpstr>
      <vt:lpstr>More plots!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Python figures</dc:title>
  <cp:lastModifiedBy>Jason Thomas Ladner</cp:lastModifiedBy>
  <cp:revision>1</cp:revision>
  <dcterms:modified xsi:type="dcterms:W3CDTF">2024-04-04T17:35:32Z</dcterms:modified>
</cp:coreProperties>
</file>