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6F5B-7A96-3971-A0DE-F505527D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6944E-D2AF-64F9-2BD2-B14C1440B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3ED-7428-C70A-0D78-BB7F53C3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31A0-6C87-F823-7F12-55EE76F1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D644-4B13-F9E9-89B6-2B28142F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EE7A-9637-533B-ADA5-127EBD90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630CE-C91E-09D0-E5B1-0030EC978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B840-1EE6-5631-1722-64313493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3667-DEB6-C4E2-4926-ED1AE0C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93A3-BDEA-25B6-8960-520EC61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8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E32E6-63DD-22E8-9074-CE6CC81F7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80C6-159D-F2F4-C0F9-A529F062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59ABF-1944-CEE4-30D2-C29619FA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50C6-DD75-F652-0623-976C1BE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50938-85D1-E395-1449-777DD8A2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615-0027-01A7-23B9-16FF048C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0CF-42C9-3A02-B815-1EB8F696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4B16-A761-BE01-6C13-E7726DE8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2FD4-2717-E4C5-F945-0F4A7FEA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489E-0AF2-7ACB-8F3F-0F362779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8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F428-8D1B-B1A6-50C2-43047973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2FD06-43FA-CD2D-7295-466F004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13F89-B702-4555-6D33-832F48CB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A429-6894-355A-C9B5-0FA98CE5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D491-652C-0FD5-174F-DAFCA210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7AF-6815-FBD9-A669-8AB93801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9B3E-7570-C3F5-44EA-7F220B668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D0DC8-1314-383D-028E-06E4F4C0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F035-48C9-6057-3F08-BC0C287A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7EDD0-A9E7-3E3C-9623-A29EF5D1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A0E51-48F3-B6D0-F5AA-902CEC8A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8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1FE8-7A44-98DA-73E7-D7E52554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7320-00C3-EB44-4B26-667FA062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3759-96C0-4C09-6214-97D4ABCAE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05B4B-4741-D92F-AD7B-1CD156FE4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52A00-F695-A865-6885-A2DA9B276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10D0B-8D3C-84F5-202B-13A63530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8B6B4-8A49-9488-6896-9A87A1E3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2BE82-CE35-2424-E40E-2F43D101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5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212B-875C-9C50-D882-2FE04295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7DAF-8E5C-8CAB-E972-BBD8FFE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B456D-A337-5F76-B118-5517388C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D2E85-830E-FDF7-A6A6-33C5C546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6592D-F4D9-4360-F4EA-5B91429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111F-41B8-0CB6-E6CF-967D8AC5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5C98C-C529-6560-8336-E3AE99C3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729A-04A9-4756-795B-A767117D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153C-DDAA-6BFA-200E-135CF47B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7CB59-5783-A363-17DE-323FE2B1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AF498-03BF-E5E7-AB8D-20AC6D0D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A5F4-9B36-2AEB-4BDB-DCD6318F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EBC2-E663-E534-A390-18527BED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5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6A02-0733-7381-A921-3C009FA6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3C375-0D1A-EBD1-DA03-51D47A5C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9651-5649-5806-30A6-19A36B71D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D2782-9E9E-BD4C-8499-78923751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58BE-ED6B-9363-F44B-7018F61C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16B15-8CD7-D198-4503-42E098C9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D3FA-83E9-3778-FA5F-D41678E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AF39-2AA8-7492-6A01-5C0B4BBB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4D36-CADE-96FF-5008-30169BE28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92B3-D0DD-4378-ADF8-F95F3C9B329B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7C15-A6D1-C3ED-C69B-03E5CEC25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7FF3-884F-317E-1D61-67C48B52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D17F-148A-4BC2-8FF1-A48C06A6E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0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35264B-4E88-65A3-C686-95160C82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are Services in </a:t>
            </a:r>
          </a:p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Angular?</a:t>
            </a:r>
            <a:endParaRPr lang="en-IN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E50FDB3-9B62-5A23-782D-6E50EE02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6" y="2312612"/>
            <a:ext cx="1116388" cy="11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B20B-D49A-FE86-208B-3914A06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service in angular? </a:t>
            </a:r>
            <a:endParaRPr lang="en-IN" sz="32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3083-8233-EB04-6BE6-EA975251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373"/>
            <a:ext cx="545502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b="0" i="0" dirty="0">
                <a:effectLst/>
                <a:latin typeface="Söhne"/>
              </a:rPr>
              <a:t>In </a:t>
            </a:r>
            <a:r>
              <a:rPr lang="en-GB" sz="2000" dirty="0">
                <a:latin typeface="Söhne"/>
              </a:rPr>
              <a:t>An Angular service can be thought of as a specialized tool that performs a specific function or set of functions, similar to how a specialized tool in the real world performs a specific task or set of tasks.</a:t>
            </a:r>
          </a:p>
          <a:p>
            <a:pPr marL="0" indent="0">
              <a:buNone/>
            </a:pPr>
            <a:endParaRPr lang="en-GB" sz="2000" dirty="0"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Söhne"/>
              </a:rPr>
              <a:t>For example, a carpenter might use a specialized saw for cutting intricate shapes in wood, while an Angular service might be used to handle complex business logic or data manipulation in a web application.</a:t>
            </a:r>
            <a:endParaRPr lang="en-IN" sz="20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36336-CFFC-0D0D-6EC6-FDB80D32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71" y="1690688"/>
            <a:ext cx="53071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ck Your Interview: 40+ Angular Interview Questions and Answers (2023)">
            <a:extLst>
              <a:ext uri="{FF2B5EF4-FFF2-40B4-BE49-F238E27FC236}">
                <a16:creationId xmlns:a16="http://schemas.microsoft.com/office/drawing/2014/main" id="{0DDC7420-A9DE-6BDC-D661-54437693F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" y="795056"/>
            <a:ext cx="5975657" cy="207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- Introduction to services and dependency injection">
            <a:extLst>
              <a:ext uri="{FF2B5EF4-FFF2-40B4-BE49-F238E27FC236}">
                <a16:creationId xmlns:a16="http://schemas.microsoft.com/office/drawing/2014/main" id="{F0818E17-4123-58E2-EC60-720FBA98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3" y="3663764"/>
            <a:ext cx="4562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Application Architecture Explained With A Real-world Example -  Scaleyourapp">
            <a:extLst>
              <a:ext uri="{FF2B5EF4-FFF2-40B4-BE49-F238E27FC236}">
                <a16:creationId xmlns:a16="http://schemas.microsoft.com/office/drawing/2014/main" id="{BA7A8F57-7AEB-37EA-C5AB-2EE60675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1" y="2806555"/>
            <a:ext cx="6809375" cy="35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1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1AD2-70CB-2A85-65AF-AAD99F81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</a:t>
            </a:r>
            <a:endParaRPr lang="en-IN" sz="32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D432-E3D2-E3CF-908E-26BFD8A5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Lets jump to VS code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9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CCE-562F-5225-F121-0B0BD0C4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243"/>
            <a:ext cx="10515600" cy="1069228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 services have the following characteristics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2349-1E78-9CA8-EB82-8326F0E2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8" y="1825625"/>
            <a:ext cx="5526742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Reusability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vices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ular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igned to be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reus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able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acr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erent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ponents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ules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ication.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ication and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roves the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ainability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plication.</a:t>
            </a:r>
          </a:p>
          <a:p>
            <a:pPr algn="l">
              <a:buFont typeface="+mj-lt"/>
              <a:buAutoNum type="arabicPeriod"/>
            </a:pP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Dependency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Inje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ction: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ular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ices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endency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inj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ection,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ponents to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vices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hout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dire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ctly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ating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ances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m.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couple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onents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er,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 it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sier to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ify them.</a:t>
            </a:r>
          </a:p>
          <a:p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93CA5-2581-771E-9917-46A020C1E9E3}"/>
              </a:ext>
            </a:extLst>
          </p:cNvPr>
          <p:cNvSpPr txBox="1">
            <a:spLocks/>
          </p:cNvSpPr>
          <p:nvPr/>
        </p:nvSpPr>
        <p:spPr>
          <a:xfrm>
            <a:off x="6284259" y="1825625"/>
            <a:ext cx="4715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Singleton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By default, Angular services are created as singletons, meaning that there is only one instance of a service throughout an application. This can improve performance and reduce memory usage.</a:t>
            </a:r>
          </a:p>
          <a:p>
            <a:pPr marL="0" indent="0">
              <a:buNone/>
            </a:pP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Separation of Concerns: 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Services in Angular are designed to handle specific tasks or functions, such as retrieving data from a server or handling user authentication. This helps to keep code organized and makes it easier to maintain and debug an application.</a:t>
            </a:r>
          </a:p>
          <a:p>
            <a:pPr marL="0" indent="0">
              <a:buNone/>
            </a:pP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ECB53-106D-0E32-86B7-9ADE87980E45}"/>
              </a:ext>
            </a:extLst>
          </p:cNvPr>
          <p:cNvSpPr txBox="1"/>
          <p:nvPr/>
        </p:nvSpPr>
        <p:spPr>
          <a:xfrm>
            <a:off x="6239435" y="4519803"/>
            <a:ext cx="48050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 operations: 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Services in Angular can be used to perform asynchronous operations, such as making HTTP requests to a server or handling long-running tasks in the background. This allows an application to remain responsive to user input and avoid blocking the UI.</a:t>
            </a:r>
          </a:p>
        </p:txBody>
      </p:sp>
    </p:spTree>
    <p:extLst>
      <p:ext uri="{BB962C8B-B14F-4D97-AF65-F5344CB8AC3E}">
        <p14:creationId xmlns:p14="http://schemas.microsoft.com/office/powerpoint/2010/main" val="13413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Söhne</vt:lpstr>
      <vt:lpstr>Wingdings</vt:lpstr>
      <vt:lpstr>Office Theme</vt:lpstr>
      <vt:lpstr>PowerPoint Presentation</vt:lpstr>
      <vt:lpstr>What is service in angular? </vt:lpstr>
      <vt:lpstr>PowerPoint Presentation</vt:lpstr>
      <vt:lpstr>Example</vt:lpstr>
      <vt:lpstr>Angular services have the following characteristics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Dnyaneshwar Giri</dc:creator>
  <cp:lastModifiedBy>Dnyaneshwar Giri</cp:lastModifiedBy>
  <cp:revision>1</cp:revision>
  <dcterms:created xsi:type="dcterms:W3CDTF">2023-04-13T14:32:41Z</dcterms:created>
  <dcterms:modified xsi:type="dcterms:W3CDTF">2023-04-13T16:55:07Z</dcterms:modified>
</cp:coreProperties>
</file>