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31FE-CDF0-2670-7C95-D7CDC844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95461-929C-D7C1-D709-C4C25103E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4C9C-E6F4-7426-D1D3-7A710A0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F2FC-9411-3EDC-6594-B5BC104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79DB-A70E-C763-2988-079900DC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E791-6B25-0846-C0B7-E0D6A317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4EC5-ACA6-1450-0DAF-94DF9187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DC46-2225-8BA7-7DE4-C62E2D7A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1A66-DA48-EFBD-D48D-B3532187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FF0B-0315-E62C-5CAA-96F37889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843C8-4B4B-9EF6-B7CB-EF3C0C388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43793-0E56-23A1-39BF-76EDE32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BE82-DEB8-0401-778D-ED04E779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BDC3-F703-D3D7-79DB-93BBEB04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27F3-411E-5446-DD93-115F4323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ADF-58EC-25B7-E91A-6A31D57F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3BBF-E8C2-9D8E-E8A2-870EC278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A0A8-C42C-7122-CAE1-1BF82C7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2B68-803F-D4CA-FC57-99B69F21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9F63-C22F-0AAC-8320-517386B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94FF-BAB3-D71E-3430-B4912180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EDC5-B397-6174-C7B7-5203FFF3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DEF5-FA17-CF66-4086-EF173CE6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D4C-8603-3B7F-E5C6-1CA1E1D9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4942-106B-2992-73D4-2D60F43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0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1BFC-E0BD-6D42-AF99-81F36202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974-3B62-3F8A-9351-B355F3A5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91E7-851F-5873-93DD-9B03B797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0366-51E8-2291-AF16-D3997ED0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6913-852B-557E-A022-B555717C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A20B-34E5-24AD-C61E-0890FAE2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2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B4F-9D68-0F04-1852-0272094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2F8D-76E4-1D3F-42D7-469BE5D2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30AB-A0B7-FE44-9DF9-3CA0B211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273F-93D5-7E93-7C5B-7942416A7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0855-0572-B2FA-7EBF-CBF2F8DB6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B5161-129A-0698-63DB-6E3B22F5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7F25A-F0B2-9C1A-0B06-7C6CE9F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D2E1-BECA-6FAE-DE6B-7017C945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746F-834A-ADA4-C6CD-CF8CDA1B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E8F77-726E-F267-1461-2384493B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196F-72E2-BAD7-30AD-5C8DBF6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CE47-EC8B-B013-86A0-8C959394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FBA82-FC9A-E31F-529D-32D75566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00F8B-64A7-4977-D997-208CEDC3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46E4-A33C-9F1A-33D1-A4F245AE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6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401-8DA1-421D-D514-8687EB33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B670-D18C-B2E4-C56D-CE191DA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FC19-7A0B-762D-30E9-1B2F43F5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1674-0BEE-A1D7-7A98-B9CA2E5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F1CF-5E29-E752-DFB8-67E3B5CC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72F3-A087-B9BD-9CD7-3563D027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8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03F8-D209-EE0A-AD03-5E7C44AC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E72D-A94A-6CF1-DD70-AD45FF15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A3CA-EE13-B901-B4D8-256A1F83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2DC7-CCA7-0A56-9283-85B07FE4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EC36-431A-CC44-0988-A07B5DED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EFFD-3100-B5CE-F3DE-41C733E0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E161B-895C-9606-0D3D-58937E93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7508-10C8-602E-9857-74F9DB38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1F11-23C7-E2DA-2200-C251E0A0B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62FC-27C0-4CD8-8DEA-7A6AE995804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954A-721E-8A42-1584-1573C8EC9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0311-3527-33D7-72F7-7B541BE8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2BB8-4C0A-4DF7-85CD-F6254B290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328-D9D1-737C-A7F5-1BE6B93DD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870" y="2529821"/>
            <a:ext cx="9144000" cy="1051579"/>
          </a:xfrm>
        </p:spPr>
        <p:txBody>
          <a:bodyPr>
            <a:no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Deploy Angular Application with </a:t>
            </a:r>
            <a:b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IN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AutoShape 2" descr="Node.js - Wikipedia">
            <a:extLst>
              <a:ext uri="{FF2B5EF4-FFF2-40B4-BE49-F238E27FC236}">
                <a16:creationId xmlns:a16="http://schemas.microsoft.com/office/drawing/2014/main" id="{B3680AC7-D646-6821-4E7C-CE0BCA924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Node.js - Wikipedia">
            <a:extLst>
              <a:ext uri="{FF2B5EF4-FFF2-40B4-BE49-F238E27FC236}">
                <a16:creationId xmlns:a16="http://schemas.microsoft.com/office/drawing/2014/main" id="{38DB94FF-1D67-355A-5509-A0D6C8B66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E1F2A5-B386-0C5C-446E-5C2E6222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732" y="3055610"/>
            <a:ext cx="2962275" cy="18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5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03A-8979-FF38-E11B-5EF454D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world deployment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 descr="Steps to Deploy Angular application on Kubernetes">
            <a:extLst>
              <a:ext uri="{FF2B5EF4-FFF2-40B4-BE49-F238E27FC236}">
                <a16:creationId xmlns:a16="http://schemas.microsoft.com/office/drawing/2014/main" id="{8019A7DF-8A87-3790-2299-F7617F818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46" y="2572495"/>
            <a:ext cx="6030708" cy="313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83C5-08E5-973F-A30C-4D0471CF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D077-2FE0-FE4C-98CB-170047A1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Create Angular project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rgbClr val="7030A0"/>
                </a:solidFill>
              </a:rPr>
              <a:t>Build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Angular project</a:t>
            </a:r>
          </a:p>
          <a:p>
            <a:pPr marL="514350" indent="-514350">
              <a:buAutoNum type="arabicPeriod"/>
            </a:pPr>
            <a:r>
              <a:rPr lang="en-GB" dirty="0"/>
              <a:t>Generate </a:t>
            </a:r>
            <a:r>
              <a:rPr lang="en-GB" dirty="0">
                <a:solidFill>
                  <a:srgbClr val="7030A0"/>
                </a:solidFill>
              </a:rPr>
              <a:t>deployable artifacts </a:t>
            </a:r>
            <a:r>
              <a:rPr lang="en-GB" dirty="0"/>
              <a:t>of angular projects</a:t>
            </a:r>
          </a:p>
          <a:p>
            <a:pPr marL="514350" indent="-514350">
              <a:buAutoNum type="arabicPeriod"/>
            </a:pPr>
            <a:r>
              <a:rPr lang="en-GB" dirty="0"/>
              <a:t>Create server using Express library in Node </a:t>
            </a:r>
            <a:r>
              <a:rPr lang="en-GB" dirty="0" err="1"/>
              <a:t>Js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Run the angular as normal web application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411D-4870-C02D-27D2-2EFAAC0F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Environment specific configurations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B5A6-4425-DEDA-A926-5BB7E7B7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make application support multiple instances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production: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apiBase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'http://prod-server:2080/app/'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99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roboto</vt:lpstr>
      <vt:lpstr>Office Theme</vt:lpstr>
      <vt:lpstr>How to Deploy Angular Application with   </vt:lpstr>
      <vt:lpstr>Real world deployment</vt:lpstr>
      <vt:lpstr>STEPS</vt:lpstr>
      <vt:lpstr>Environment specific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Deploy Angular Application with   </dc:title>
  <dc:creator>Dnyaneshwar Giri</dc:creator>
  <cp:lastModifiedBy>Dnyaneshwar Giri</cp:lastModifiedBy>
  <cp:revision>1</cp:revision>
  <dcterms:created xsi:type="dcterms:W3CDTF">2023-04-06T16:47:32Z</dcterms:created>
  <dcterms:modified xsi:type="dcterms:W3CDTF">2023-04-06T16:47:37Z</dcterms:modified>
</cp:coreProperties>
</file>