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 Giri" userId="e93a2b16e3f48201" providerId="LiveId" clId="{8280520A-0549-4D8D-ABAA-A8A5173816B6}"/>
    <pc:docChg chg="custSel addSld modSld">
      <pc:chgData name="Dnyaneshwar Giri" userId="e93a2b16e3f48201" providerId="LiveId" clId="{8280520A-0549-4D8D-ABAA-A8A5173816B6}" dt="2023-03-24T16:14:30.046" v="265" actId="478"/>
      <pc:docMkLst>
        <pc:docMk/>
      </pc:docMkLst>
      <pc:sldChg chg="addSp delSp modSp new mod">
        <pc:chgData name="Dnyaneshwar Giri" userId="e93a2b16e3f48201" providerId="LiveId" clId="{8280520A-0549-4D8D-ABAA-A8A5173816B6}" dt="2023-03-24T15:53:43.962" v="83" actId="207"/>
        <pc:sldMkLst>
          <pc:docMk/>
          <pc:sldMk cId="1156451318" sldId="256"/>
        </pc:sldMkLst>
        <pc:spChg chg="del">
          <ac:chgData name="Dnyaneshwar Giri" userId="e93a2b16e3f48201" providerId="LiveId" clId="{8280520A-0549-4D8D-ABAA-A8A5173816B6}" dt="2023-03-24T15:51:03.067" v="25" actId="478"/>
          <ac:spMkLst>
            <pc:docMk/>
            <pc:sldMk cId="1156451318" sldId="256"/>
            <ac:spMk id="2" creationId="{8ADF7F5C-DDFD-286C-A298-F378FC324A37}"/>
          </ac:spMkLst>
        </pc:spChg>
        <pc:spChg chg="mod">
          <ac:chgData name="Dnyaneshwar Giri" userId="e93a2b16e3f48201" providerId="LiveId" clId="{8280520A-0549-4D8D-ABAA-A8A5173816B6}" dt="2023-03-24T15:53:43.962" v="83" actId="207"/>
          <ac:spMkLst>
            <pc:docMk/>
            <pc:sldMk cId="1156451318" sldId="256"/>
            <ac:spMk id="3" creationId="{6535264B-4E88-65A3-C686-95160C82EC5D}"/>
          </ac:spMkLst>
        </pc:spChg>
        <pc:picChg chg="add mod">
          <ac:chgData name="Dnyaneshwar Giri" userId="e93a2b16e3f48201" providerId="LiveId" clId="{8280520A-0549-4D8D-ABAA-A8A5173816B6}" dt="2023-03-24T15:51:05.784" v="26" actId="1076"/>
          <ac:picMkLst>
            <pc:docMk/>
            <pc:sldMk cId="1156451318" sldId="256"/>
            <ac:picMk id="4" creationId="{DE50FDB3-9B62-5A23-782D-6E50EE02B525}"/>
          </ac:picMkLst>
        </pc:picChg>
      </pc:sldChg>
      <pc:sldChg chg="modSp new mod">
        <pc:chgData name="Dnyaneshwar Giri" userId="e93a2b16e3f48201" providerId="LiveId" clId="{8280520A-0549-4D8D-ABAA-A8A5173816B6}" dt="2023-03-24T15:53:40.339" v="82" actId="207"/>
        <pc:sldMkLst>
          <pc:docMk/>
          <pc:sldMk cId="3714381389" sldId="257"/>
        </pc:sldMkLst>
        <pc:spChg chg="mod">
          <ac:chgData name="Dnyaneshwar Giri" userId="e93a2b16e3f48201" providerId="LiveId" clId="{8280520A-0549-4D8D-ABAA-A8A5173816B6}" dt="2023-03-24T15:53:40.339" v="82" actId="207"/>
          <ac:spMkLst>
            <pc:docMk/>
            <pc:sldMk cId="3714381389" sldId="257"/>
            <ac:spMk id="2" creationId="{93B83661-64CE-342B-73D3-83989F621527}"/>
          </ac:spMkLst>
        </pc:spChg>
        <pc:spChg chg="mod">
          <ac:chgData name="Dnyaneshwar Giri" userId="e93a2b16e3f48201" providerId="LiveId" clId="{8280520A-0549-4D8D-ABAA-A8A5173816B6}" dt="2023-03-24T15:53:30.187" v="80" actId="5793"/>
          <ac:spMkLst>
            <pc:docMk/>
            <pc:sldMk cId="3714381389" sldId="257"/>
            <ac:spMk id="3" creationId="{539F567E-0775-41E7-856C-8339C8505E0A}"/>
          </ac:spMkLst>
        </pc:spChg>
      </pc:sldChg>
      <pc:sldChg chg="addSp delSp modSp new mod">
        <pc:chgData name="Dnyaneshwar Giri" userId="e93a2b16e3f48201" providerId="LiveId" clId="{8280520A-0549-4D8D-ABAA-A8A5173816B6}" dt="2023-03-24T16:02:47.814" v="138" actId="20577"/>
        <pc:sldMkLst>
          <pc:docMk/>
          <pc:sldMk cId="625230758" sldId="258"/>
        </pc:sldMkLst>
        <pc:spChg chg="mod">
          <ac:chgData name="Dnyaneshwar Giri" userId="e93a2b16e3f48201" providerId="LiveId" clId="{8280520A-0549-4D8D-ABAA-A8A5173816B6}" dt="2023-03-24T15:58:57.133" v="87" actId="255"/>
          <ac:spMkLst>
            <pc:docMk/>
            <pc:sldMk cId="625230758" sldId="258"/>
            <ac:spMk id="2" creationId="{BDE56169-6DD4-ECF4-323B-9D9EAD541D84}"/>
          </ac:spMkLst>
        </pc:spChg>
        <pc:spChg chg="del">
          <ac:chgData name="Dnyaneshwar Giri" userId="e93a2b16e3f48201" providerId="LiveId" clId="{8280520A-0549-4D8D-ABAA-A8A5173816B6}" dt="2023-03-24T15:59:58.508" v="88"/>
          <ac:spMkLst>
            <pc:docMk/>
            <pc:sldMk cId="625230758" sldId="258"/>
            <ac:spMk id="3" creationId="{516955D0-E3C7-6E6E-F7F6-22852ABDA8E2}"/>
          </ac:spMkLst>
        </pc:spChg>
        <pc:spChg chg="add mod">
          <ac:chgData name="Dnyaneshwar Giri" userId="e93a2b16e3f48201" providerId="LiveId" clId="{8280520A-0549-4D8D-ABAA-A8A5173816B6}" dt="2023-03-24T16:01:04.256" v="115" actId="1076"/>
          <ac:spMkLst>
            <pc:docMk/>
            <pc:sldMk cId="625230758" sldId="258"/>
            <ac:spMk id="4" creationId="{9924E508-09BD-C81D-1742-EA0E81A24DDC}"/>
          </ac:spMkLst>
        </pc:spChg>
        <pc:spChg chg="add mod">
          <ac:chgData name="Dnyaneshwar Giri" userId="e93a2b16e3f48201" providerId="LiveId" clId="{8280520A-0549-4D8D-ABAA-A8A5173816B6}" dt="2023-03-24T16:02:47.814" v="138" actId="20577"/>
          <ac:spMkLst>
            <pc:docMk/>
            <pc:sldMk cId="625230758" sldId="258"/>
            <ac:spMk id="5" creationId="{FBE524DE-8466-B19E-C206-1EA104F65B5B}"/>
          </ac:spMkLst>
        </pc:spChg>
        <pc:picChg chg="add mod">
          <ac:chgData name="Dnyaneshwar Giri" userId="e93a2b16e3f48201" providerId="LiveId" clId="{8280520A-0549-4D8D-ABAA-A8A5173816B6}" dt="2023-03-24T16:00:02.660" v="89" actId="1076"/>
          <ac:picMkLst>
            <pc:docMk/>
            <pc:sldMk cId="625230758" sldId="258"/>
            <ac:picMk id="1026" creationId="{080E3ECC-4D5C-CB32-4B00-F81248171DE1}"/>
          </ac:picMkLst>
        </pc:picChg>
      </pc:sldChg>
      <pc:sldChg chg="modSp new mod">
        <pc:chgData name="Dnyaneshwar Giri" userId="e93a2b16e3f48201" providerId="LiveId" clId="{8280520A-0549-4D8D-ABAA-A8A5173816B6}" dt="2023-03-24T16:08:40.373" v="213" actId="313"/>
        <pc:sldMkLst>
          <pc:docMk/>
          <pc:sldMk cId="3809829590" sldId="259"/>
        </pc:sldMkLst>
        <pc:spChg chg="mod">
          <ac:chgData name="Dnyaneshwar Giri" userId="e93a2b16e3f48201" providerId="LiveId" clId="{8280520A-0549-4D8D-ABAA-A8A5173816B6}" dt="2023-03-24T16:05:47.741" v="171" actId="2711"/>
          <ac:spMkLst>
            <pc:docMk/>
            <pc:sldMk cId="3809829590" sldId="259"/>
            <ac:spMk id="2" creationId="{A1DE76B8-678D-68C9-3230-12AB9F4A7F17}"/>
          </ac:spMkLst>
        </pc:spChg>
        <pc:spChg chg="mod">
          <ac:chgData name="Dnyaneshwar Giri" userId="e93a2b16e3f48201" providerId="LiveId" clId="{8280520A-0549-4D8D-ABAA-A8A5173816B6}" dt="2023-03-24T16:08:40.373" v="213" actId="313"/>
          <ac:spMkLst>
            <pc:docMk/>
            <pc:sldMk cId="3809829590" sldId="259"/>
            <ac:spMk id="3" creationId="{1C13722B-AE57-FB78-1FF7-986E6A70BB53}"/>
          </ac:spMkLst>
        </pc:spChg>
      </pc:sldChg>
      <pc:sldChg chg="addSp delSp modSp new mod">
        <pc:chgData name="Dnyaneshwar Giri" userId="e93a2b16e3f48201" providerId="LiveId" clId="{8280520A-0549-4D8D-ABAA-A8A5173816B6}" dt="2023-03-24T16:13:21.001" v="248"/>
        <pc:sldMkLst>
          <pc:docMk/>
          <pc:sldMk cId="960095323" sldId="260"/>
        </pc:sldMkLst>
        <pc:spChg chg="mod">
          <ac:chgData name="Dnyaneshwar Giri" userId="e93a2b16e3f48201" providerId="LiveId" clId="{8280520A-0549-4D8D-ABAA-A8A5173816B6}" dt="2023-03-24T16:13:05.866" v="247" actId="2711"/>
          <ac:spMkLst>
            <pc:docMk/>
            <pc:sldMk cId="960095323" sldId="260"/>
            <ac:spMk id="2" creationId="{7C5E7FCC-4C99-7EF7-95E9-45E2681E2A18}"/>
          </ac:spMkLst>
        </pc:spChg>
        <pc:spChg chg="del">
          <ac:chgData name="Dnyaneshwar Giri" userId="e93a2b16e3f48201" providerId="LiveId" clId="{8280520A-0549-4D8D-ABAA-A8A5173816B6}" dt="2023-03-24T16:13:21.001" v="248"/>
          <ac:spMkLst>
            <pc:docMk/>
            <pc:sldMk cId="960095323" sldId="260"/>
            <ac:spMk id="3" creationId="{E6472233-A5ED-6C40-4049-D4ADA7571288}"/>
          </ac:spMkLst>
        </pc:spChg>
        <pc:picChg chg="add mod">
          <ac:chgData name="Dnyaneshwar Giri" userId="e93a2b16e3f48201" providerId="LiveId" clId="{8280520A-0549-4D8D-ABAA-A8A5173816B6}" dt="2023-03-24T16:13:21.001" v="248"/>
          <ac:picMkLst>
            <pc:docMk/>
            <pc:sldMk cId="960095323" sldId="260"/>
            <ac:picMk id="2050" creationId="{11B66C53-9E80-3487-C7A3-73707D0EE525}"/>
          </ac:picMkLst>
        </pc:picChg>
      </pc:sldChg>
      <pc:sldChg chg="addSp delSp modSp new mod">
        <pc:chgData name="Dnyaneshwar Giri" userId="e93a2b16e3f48201" providerId="LiveId" clId="{8280520A-0549-4D8D-ABAA-A8A5173816B6}" dt="2023-03-24T16:13:43.891" v="253"/>
        <pc:sldMkLst>
          <pc:docMk/>
          <pc:sldMk cId="2694854993" sldId="261"/>
        </pc:sldMkLst>
        <pc:spChg chg="del">
          <ac:chgData name="Dnyaneshwar Giri" userId="e93a2b16e3f48201" providerId="LiveId" clId="{8280520A-0549-4D8D-ABAA-A8A5173816B6}" dt="2023-03-24T16:13:28.835" v="250" actId="478"/>
          <ac:spMkLst>
            <pc:docMk/>
            <pc:sldMk cId="2694854993" sldId="261"/>
            <ac:spMk id="2" creationId="{D7BD0374-325C-B23F-6344-CA6E82CA3CF9}"/>
          </ac:spMkLst>
        </pc:spChg>
        <pc:spChg chg="del mod">
          <ac:chgData name="Dnyaneshwar Giri" userId="e93a2b16e3f48201" providerId="LiveId" clId="{8280520A-0549-4D8D-ABAA-A8A5173816B6}" dt="2023-03-24T16:13:43.891" v="253"/>
          <ac:spMkLst>
            <pc:docMk/>
            <pc:sldMk cId="2694854993" sldId="261"/>
            <ac:spMk id="3" creationId="{58588C05-A8D6-937E-496F-81F2310580D2}"/>
          </ac:spMkLst>
        </pc:spChg>
        <pc:picChg chg="add mod">
          <ac:chgData name="Dnyaneshwar Giri" userId="e93a2b16e3f48201" providerId="LiveId" clId="{8280520A-0549-4D8D-ABAA-A8A5173816B6}" dt="2023-03-24T16:13:43.891" v="253"/>
          <ac:picMkLst>
            <pc:docMk/>
            <pc:sldMk cId="2694854993" sldId="261"/>
            <ac:picMk id="3074" creationId="{D202356D-4878-C749-11E5-0AD6D445FF3F}"/>
          </ac:picMkLst>
        </pc:picChg>
      </pc:sldChg>
      <pc:sldChg chg="addSp delSp modSp new mod">
        <pc:chgData name="Dnyaneshwar Giri" userId="e93a2b16e3f48201" providerId="LiveId" clId="{8280520A-0549-4D8D-ABAA-A8A5173816B6}" dt="2023-03-24T16:14:30.046" v="265" actId="478"/>
        <pc:sldMkLst>
          <pc:docMk/>
          <pc:sldMk cId="2582331227" sldId="262"/>
        </pc:sldMkLst>
        <pc:spChg chg="del">
          <ac:chgData name="Dnyaneshwar Giri" userId="e93a2b16e3f48201" providerId="LiveId" clId="{8280520A-0549-4D8D-ABAA-A8A5173816B6}" dt="2023-03-24T16:13:55.334" v="255" actId="478"/>
          <ac:spMkLst>
            <pc:docMk/>
            <pc:sldMk cId="2582331227" sldId="262"/>
            <ac:spMk id="2" creationId="{D80B180E-37DA-75BB-DE9C-30E8486DB5DD}"/>
          </ac:spMkLst>
        </pc:spChg>
        <pc:spChg chg="del mod">
          <ac:chgData name="Dnyaneshwar Giri" userId="e93a2b16e3f48201" providerId="LiveId" clId="{8280520A-0549-4D8D-ABAA-A8A5173816B6}" dt="2023-03-24T16:14:03.331" v="258"/>
          <ac:spMkLst>
            <pc:docMk/>
            <pc:sldMk cId="2582331227" sldId="262"/>
            <ac:spMk id="3" creationId="{43C278DC-CEC5-A07D-2743-818692DA7E0E}"/>
          </ac:spMkLst>
        </pc:spChg>
        <pc:spChg chg="add del mod">
          <ac:chgData name="Dnyaneshwar Giri" userId="e93a2b16e3f48201" providerId="LiveId" clId="{8280520A-0549-4D8D-ABAA-A8A5173816B6}" dt="2023-03-24T16:14:08.300" v="259"/>
          <ac:spMkLst>
            <pc:docMk/>
            <pc:sldMk cId="2582331227" sldId="262"/>
            <ac:spMk id="4" creationId="{B23B4B7C-F0DD-88F3-7625-1A0CF555CF56}"/>
          </ac:spMkLst>
        </pc:spChg>
        <pc:spChg chg="add del mod">
          <ac:chgData name="Dnyaneshwar Giri" userId="e93a2b16e3f48201" providerId="LiveId" clId="{8280520A-0549-4D8D-ABAA-A8A5173816B6}" dt="2023-03-24T16:14:16.248" v="260"/>
          <ac:spMkLst>
            <pc:docMk/>
            <pc:sldMk cId="2582331227" sldId="262"/>
            <ac:spMk id="5" creationId="{7B785985-3273-C0D6-BEF3-CA81D7F45ED8}"/>
          </ac:spMkLst>
        </pc:spChg>
        <pc:spChg chg="add del mod">
          <ac:chgData name="Dnyaneshwar Giri" userId="e93a2b16e3f48201" providerId="LiveId" clId="{8280520A-0549-4D8D-ABAA-A8A5173816B6}" dt="2023-03-24T16:14:25.043" v="262" actId="478"/>
          <ac:spMkLst>
            <pc:docMk/>
            <pc:sldMk cId="2582331227" sldId="262"/>
            <ac:spMk id="6" creationId="{7A57CA96-77CE-D691-0F42-7961AC4B80EE}"/>
          </ac:spMkLst>
        </pc:spChg>
        <pc:spChg chg="add del mod">
          <ac:chgData name="Dnyaneshwar Giri" userId="e93a2b16e3f48201" providerId="LiveId" clId="{8280520A-0549-4D8D-ABAA-A8A5173816B6}" dt="2023-03-24T16:14:30.046" v="265" actId="478"/>
          <ac:spMkLst>
            <pc:docMk/>
            <pc:sldMk cId="2582331227" sldId="262"/>
            <ac:spMk id="7" creationId="{09D04D46-C00D-9733-227F-858296601A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F6A3-6482-39DD-77A5-6B8F84DC8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46F9-2942-8042-884D-D8C1F20E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D4FDD-70F0-2726-1BCC-6A7E563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283C-5F5E-7CD1-9B4C-1CF425E6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B404B-2436-F408-34AA-3A612707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4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2EED-1DF7-FFBD-206F-D9A4824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372D6-FF50-AA50-60DE-5CE90632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A48E-C8DE-0E22-CD20-7BB10A2B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CCB-98E6-9797-1F75-E35B4170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781BE-4A4A-E572-B8B5-AB1A06D5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6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E6EC9-5049-48B0-B92C-B1ACF49F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F90CB-DC86-A54C-660A-EEFAACB6B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DA05-E97C-80EB-5AEE-552EA285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FF96-D87A-04DF-9C99-62501FC4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5F6C-3E31-5193-547D-E92BD660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6A2A-C075-2959-CD85-5A3B880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D202-2C2A-B799-1C8E-9DC1237D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6A6B-D631-8D19-B635-2833D0E9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7CAC-87D0-B7E7-B9B7-3A663B5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B589-AAAD-EB84-3DDA-8C6E1D9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74EF-58BB-DD91-41C6-CD5DECA0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0D6E-FCF1-3209-CA95-921A9368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1076-4C5C-1377-D436-0D016D4B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6BDC-EDEE-296C-9384-7617F62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7A05-91AE-DF5F-AA54-A602D967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FFFB-7B49-FFA5-243A-5AA8C74C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7E7FE-A043-2C8E-6582-E772207BB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EC32A-DDF2-0E1F-DE36-0BFD7470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0FF6-3688-C35C-0904-0692A0FE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B485-1210-2049-6C8C-EEFDC709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75B1A-DE3E-6D76-97F9-F916AFB3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9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FE5-1D15-CEF8-BF9B-D2244972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D419-6894-EC80-BA60-91C6C93F5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1006-1A00-23C3-BEB6-25701E83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260AD-6B77-3B61-CD7C-2D9AEDF71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82F24-D414-D82F-5C6F-A85DFE792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25C8-CCA4-98F9-2727-58F0CF46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00F2D-0D2C-661D-32B1-4319BCF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03546-036D-59B3-2365-AA84C51F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8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BAF-5046-C912-30BA-DD8DD6B9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BA51-2EA5-712C-3EC0-FF98C0F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0C3A5-11C7-1C95-5DBA-A7943043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8A5CB-9E5F-F096-6976-B0B1F270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4EBF7-86CF-926D-91DB-BEBABC1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AA504-A699-5FBA-EDDD-89760F71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C2450-34C1-4AB8-6D91-85A1229A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3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6181-B31A-24C4-2554-A2F56A84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778A-500D-105C-2B0F-FC4DABAAB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512E5-38E8-14F2-7DAC-C64B6A1D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2936D-9474-49A1-1859-17039C75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01007-4A51-108F-AACB-10C980BE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34D96-E9A7-2D49-18D5-EC5DD1B6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993C-F4D3-76DF-920B-31C94D0C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D5CC2-5FD2-0EBA-2087-228EACFE5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D23A4-9746-DE07-0A1E-3230487B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BF793-2A43-CC1E-7910-1BFB2B2B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681C0-8D02-D6C2-3540-2D6E8C92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E9407-0772-C966-2416-5E6F3AC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6878A-1CDF-ACFA-C136-8B5CBA8A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2BAE-AE04-CD9F-F3ED-8FC3423A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F5D0-2FDF-8A88-47D5-908C6115C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76495-E395-40DC-BB3F-7BA4D3CD08AA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9A45-5F94-4FF7-8227-C786337E4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B1409-5537-BEAB-DE1A-C6713558C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881C-4988-4B7A-BC88-C0213224CA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9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35264B-4E88-65A3-C686-95160C82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Directives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E50FDB3-9B62-5A23-782D-6E50EE02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6" y="2312612"/>
            <a:ext cx="1116388" cy="1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3661-64CE-342B-73D3-83989F621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Angular Directive?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567E-0775-41E7-856C-8339C850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Angular, Directives are defined as classes that can add new behaviour to the elements in the template or modify existing behaviour.</a:t>
            </a:r>
          </a:p>
          <a:p>
            <a:pPr marL="0" indent="0" algn="l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Directives in Angular is to </a:t>
            </a:r>
            <a:r>
              <a:rPr lang="en-GB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maneuver</a:t>
            </a:r>
            <a:r>
              <a:rPr lang="en-GB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DOM, be it by adding new elements to DOM or removing elements and even changing the appearance of the DOM elements.</a:t>
            </a:r>
          </a:p>
          <a:p>
            <a:pPr marL="0" indent="0" algn="l">
              <a:buNone/>
            </a:pPr>
            <a:endParaRPr lang="en-GB" sz="20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Directives are meant to be a function that executes when found in the DOM by the Angular compiler to extend the power of the HTML with new syntax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38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6169-6DD4-ECF4-323B-9D9EAD54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Types of Directives in Angular</a:t>
            </a:r>
            <a:br>
              <a:rPr lang="en-GB" sz="3200" b="0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irectives In Angular - Part One (Attribute Directives)">
            <a:extLst>
              <a:ext uri="{FF2B5EF4-FFF2-40B4-BE49-F238E27FC236}">
                <a16:creationId xmlns:a16="http://schemas.microsoft.com/office/drawing/2014/main" id="{080E3ECC-4D5C-CB32-4B00-F81248171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153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4E508-09BD-C81D-1742-EA0E81A24DDC}"/>
              </a:ext>
            </a:extLst>
          </p:cNvPr>
          <p:cNvSpPr txBox="1"/>
          <p:nvPr/>
        </p:nvSpPr>
        <p:spPr>
          <a:xfrm>
            <a:off x="2743200" y="4081806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en-GB" dirty="0" err="1"/>
              <a:t>ngFor</a:t>
            </a:r>
            <a:endParaRPr lang="en-GB" dirty="0"/>
          </a:p>
          <a:p>
            <a:r>
              <a:rPr lang="en-GB" dirty="0"/>
              <a:t>*</a:t>
            </a:r>
            <a:r>
              <a:rPr lang="en-GB" dirty="0" err="1"/>
              <a:t>ngSwitch</a:t>
            </a:r>
            <a:endParaRPr lang="en-GB" dirty="0"/>
          </a:p>
          <a:p>
            <a:r>
              <a:rPr lang="en-GB" dirty="0"/>
              <a:t>*</a:t>
            </a:r>
            <a:r>
              <a:rPr lang="en-GB" dirty="0" err="1"/>
              <a:t>ngIf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524DE-8466-B19E-C206-1EA104F65B5B}"/>
              </a:ext>
            </a:extLst>
          </p:cNvPr>
          <p:cNvSpPr txBox="1"/>
          <p:nvPr/>
        </p:nvSpPr>
        <p:spPr>
          <a:xfrm>
            <a:off x="4875229" y="4081806"/>
            <a:ext cx="149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</a:t>
            </a:r>
            <a:r>
              <a:rPr lang="en-GB" dirty="0" err="1"/>
              <a:t>ngClass</a:t>
            </a:r>
            <a:endParaRPr lang="en-GB" dirty="0"/>
          </a:p>
          <a:p>
            <a:r>
              <a:rPr lang="en-GB" dirty="0"/>
              <a:t>*</a:t>
            </a:r>
            <a:r>
              <a:rPr lang="en-GB" dirty="0" err="1"/>
              <a:t>ngStyle</a:t>
            </a:r>
            <a:endParaRPr lang="en-GB" dirty="0"/>
          </a:p>
          <a:p>
            <a:r>
              <a:rPr lang="en-GB" dirty="0"/>
              <a:t>*</a:t>
            </a:r>
            <a:r>
              <a:rPr lang="en-GB" dirty="0" err="1"/>
              <a:t>ngModel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23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76B8-678D-68C9-3230-12AB9F4A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Creating a custom directive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722B-AE57-FB78-1FF7-986E6A70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&gt;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 g directive &lt;directive name&gt;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FCC-4C99-7EF7-95E9-45E2681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 Vs Directive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B66C53-9E80-3487-C7A3-73707D0EE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325" y="1825625"/>
            <a:ext cx="92593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09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202356D-4878-C749-11E5-0AD6D445FF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717550"/>
            <a:ext cx="596265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5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3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</vt:lpstr>
      <vt:lpstr>Wingdings</vt:lpstr>
      <vt:lpstr>Office Theme</vt:lpstr>
      <vt:lpstr>PowerPoint Presentation</vt:lpstr>
      <vt:lpstr>What is Angular Directive?</vt:lpstr>
      <vt:lpstr>Types of Directives in Angular </vt:lpstr>
      <vt:lpstr>Creating a custom directive</vt:lpstr>
      <vt:lpstr>Component Vs Directive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2023-03-24T15:38:00Z</dcterms:created>
  <dcterms:modified xsi:type="dcterms:W3CDTF">2023-03-24T17:57:46Z</dcterms:modified>
</cp:coreProperties>
</file>