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shwar Giri" userId="e93a2b16e3f48201" providerId="LiveId" clId="{99FE25B7-7F6C-42D1-8BB2-C11D64F8DE7F}"/>
    <pc:docChg chg="custSel addSld modSld">
      <pc:chgData name="Dnyaneshwar Giri" userId="e93a2b16e3f48201" providerId="LiveId" clId="{99FE25B7-7F6C-42D1-8BB2-C11D64F8DE7F}" dt="2023-03-23T18:19:15.644" v="135" actId="20577"/>
      <pc:docMkLst>
        <pc:docMk/>
      </pc:docMkLst>
      <pc:sldChg chg="addSp delSp modSp mod">
        <pc:chgData name="Dnyaneshwar Giri" userId="e93a2b16e3f48201" providerId="LiveId" clId="{99FE25B7-7F6C-42D1-8BB2-C11D64F8DE7F}" dt="2023-03-23T18:12:46.870" v="56" actId="1076"/>
        <pc:sldMkLst>
          <pc:docMk/>
          <pc:sldMk cId="1418066141" sldId="256"/>
        </pc:sldMkLst>
        <pc:spChg chg="del">
          <ac:chgData name="Dnyaneshwar Giri" userId="e93a2b16e3f48201" providerId="LiveId" clId="{99FE25B7-7F6C-42D1-8BB2-C11D64F8DE7F}" dt="2023-03-23T18:11:31.900" v="2" actId="478"/>
          <ac:spMkLst>
            <pc:docMk/>
            <pc:sldMk cId="1418066141" sldId="256"/>
            <ac:spMk id="2" creationId="{0597D9CB-2224-15C5-4A92-7A22B6259F57}"/>
          </ac:spMkLst>
        </pc:spChg>
        <pc:spChg chg="mod">
          <ac:chgData name="Dnyaneshwar Giri" userId="e93a2b16e3f48201" providerId="LiveId" clId="{99FE25B7-7F6C-42D1-8BB2-C11D64F8DE7F}" dt="2023-03-23T18:12:46.870" v="56" actId="1076"/>
          <ac:spMkLst>
            <pc:docMk/>
            <pc:sldMk cId="1418066141" sldId="256"/>
            <ac:spMk id="3" creationId="{72111BBD-75E2-BE07-09AA-16D73C8386A3}"/>
          </ac:spMkLst>
        </pc:spChg>
        <pc:picChg chg="add mod">
          <ac:chgData name="Dnyaneshwar Giri" userId="e93a2b16e3f48201" providerId="LiveId" clId="{99FE25B7-7F6C-42D1-8BB2-C11D64F8DE7F}" dt="2023-03-23T18:12:46.870" v="56" actId="1076"/>
          <ac:picMkLst>
            <pc:docMk/>
            <pc:sldMk cId="1418066141" sldId="256"/>
            <ac:picMk id="4" creationId="{ACB92F31-94BE-5299-4C29-B37C3AE2A41D}"/>
          </ac:picMkLst>
        </pc:picChg>
      </pc:sldChg>
      <pc:sldChg chg="modSp new mod">
        <pc:chgData name="Dnyaneshwar Giri" userId="e93a2b16e3f48201" providerId="LiveId" clId="{99FE25B7-7F6C-42D1-8BB2-C11D64F8DE7F}" dt="2023-03-23T18:19:15.644" v="135" actId="20577"/>
        <pc:sldMkLst>
          <pc:docMk/>
          <pc:sldMk cId="4180814162" sldId="257"/>
        </pc:sldMkLst>
        <pc:spChg chg="mod">
          <ac:chgData name="Dnyaneshwar Giri" userId="e93a2b16e3f48201" providerId="LiveId" clId="{99FE25B7-7F6C-42D1-8BB2-C11D64F8DE7F}" dt="2023-03-23T18:15:28.164" v="77" actId="207"/>
          <ac:spMkLst>
            <pc:docMk/>
            <pc:sldMk cId="4180814162" sldId="257"/>
            <ac:spMk id="2" creationId="{3B72C083-2FCE-3C75-D7FB-A572743FD93C}"/>
          </ac:spMkLst>
        </pc:spChg>
        <pc:spChg chg="mod">
          <ac:chgData name="Dnyaneshwar Giri" userId="e93a2b16e3f48201" providerId="LiveId" clId="{99FE25B7-7F6C-42D1-8BB2-C11D64F8DE7F}" dt="2023-03-23T18:19:15.644" v="135" actId="20577"/>
          <ac:spMkLst>
            <pc:docMk/>
            <pc:sldMk cId="4180814162" sldId="257"/>
            <ac:spMk id="3" creationId="{3E45A1E2-A365-782E-FB06-4EF8B6206C90}"/>
          </ac:spMkLst>
        </pc:spChg>
      </pc:sldChg>
      <pc:sldChg chg="addSp delSp modSp new mod">
        <pc:chgData name="Dnyaneshwar Giri" userId="e93a2b16e3f48201" providerId="LiveId" clId="{99FE25B7-7F6C-42D1-8BB2-C11D64F8DE7F}" dt="2023-03-23T18:18:54.469" v="132" actId="1076"/>
        <pc:sldMkLst>
          <pc:docMk/>
          <pc:sldMk cId="819250480" sldId="258"/>
        </pc:sldMkLst>
        <pc:spChg chg="del">
          <ac:chgData name="Dnyaneshwar Giri" userId="e93a2b16e3f48201" providerId="LiveId" clId="{99FE25B7-7F6C-42D1-8BB2-C11D64F8DE7F}" dt="2023-03-23T18:17:20.048" v="85" actId="478"/>
          <ac:spMkLst>
            <pc:docMk/>
            <pc:sldMk cId="819250480" sldId="258"/>
            <ac:spMk id="2" creationId="{2C4EFBA7-FF9B-2835-0BF2-F7817497D4AB}"/>
          </ac:spMkLst>
        </pc:spChg>
        <pc:spChg chg="del mod">
          <ac:chgData name="Dnyaneshwar Giri" userId="e93a2b16e3f48201" providerId="LiveId" clId="{99FE25B7-7F6C-42D1-8BB2-C11D64F8DE7F}" dt="2023-03-23T18:17:26.884" v="88" actId="22"/>
          <ac:spMkLst>
            <pc:docMk/>
            <pc:sldMk cId="819250480" sldId="258"/>
            <ac:spMk id="3" creationId="{24BCCF59-A88E-F093-846E-B6D9F9DFBCC5}"/>
          </ac:spMkLst>
        </pc:spChg>
        <pc:spChg chg="add mod">
          <ac:chgData name="Dnyaneshwar Giri" userId="e93a2b16e3f48201" providerId="LiveId" clId="{99FE25B7-7F6C-42D1-8BB2-C11D64F8DE7F}" dt="2023-03-23T18:18:54.469" v="132" actId="1076"/>
          <ac:spMkLst>
            <pc:docMk/>
            <pc:sldMk cId="819250480" sldId="258"/>
            <ac:spMk id="6" creationId="{C91179E2-812E-4084-AEF7-F115ADFBDC74}"/>
          </ac:spMkLst>
        </pc:spChg>
        <pc:picChg chg="add mod ord">
          <ac:chgData name="Dnyaneshwar Giri" userId="e93a2b16e3f48201" providerId="LiveId" clId="{99FE25B7-7F6C-42D1-8BB2-C11D64F8DE7F}" dt="2023-03-23T18:18:49.660" v="131" actId="1076"/>
          <ac:picMkLst>
            <pc:docMk/>
            <pc:sldMk cId="819250480" sldId="258"/>
            <ac:picMk id="5" creationId="{A8B78CB3-46FA-4336-B837-FBFB82773C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12C2-0EAC-C6AD-1A97-30EB7DDFB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0AD77E-5A36-0BD7-35FE-F8D41360F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6903-375B-7880-106E-061B7E62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AF2C3-8FD2-6E1D-1023-7DA624BE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740E-6CE2-5D19-04E3-16346B47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56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7E82-FF3C-288E-5E8A-0D7C28DD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8128C-E388-5EE1-3B4A-62631CF8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9E4D4-D23D-628D-E4DD-6FE76B66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95EB-0BF2-EFE9-857B-1C9396A1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5312-2A13-F428-0027-F651781D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1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7A1433-B111-5ED7-926E-B87922AE9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D78EB-8CFE-14EA-F42F-01B4E5625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C0EA-45EA-0F98-EAA7-A2314C94D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AF5EE-8C34-8C59-4B07-A2E5900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1B57A-4306-6EE3-AF3C-BC5D2433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741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43D7-315C-0BCC-26B6-86B4980A1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058F-8309-5A4A-B9B3-BD9320580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63E5-FA7A-3BCE-7104-F2356D1F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EEFD-FEE4-EF1D-4213-80DB7B57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4075-EAB6-9CFB-1C24-4BED407C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1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A0B4-BFCC-D4A4-30EE-12EE515E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21510-13FA-4C2A-B988-5785CEBE4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5EAF-AADF-B68C-631B-F0CEF59B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F1B85-30F2-2597-49DF-98DA7B0C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EF7EA-620E-1BB4-C656-8F461E9A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99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6859-89DC-4BAD-2028-B43CFE4B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2047-F327-9FF6-BDC9-4ADED6D79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23B34-5603-D164-DCA5-0DD7DCC68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CECEF-C58A-A780-A202-7529C492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4E4B1-CAA3-9345-65C4-FFF511D6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36AA9-C5F7-63A9-4B3C-0C88FCE6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01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08F-95CE-92C8-D128-828363C6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9A24B-85C4-5B39-1EDF-DE2BD09DB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E3B5F-670D-F254-4DFB-9F49B5F8E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84FA6-18F8-49FA-AD69-68C6052F1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A2F21-6E1C-138A-E181-2E6473FE1A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E94A3-498C-8C47-962A-EDF65DB2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0C63F-21CE-3B3B-1F22-F807977C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B26AF3-4850-E889-2480-E97B3D8EC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5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F2267-77C2-4F22-0F8A-32DBD055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9B90B1-EC0C-8974-CE6B-A2A6B134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D94EE-24F4-2C28-4AE3-33C10A4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4646F-13A3-BB32-4722-71721F27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1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BB784-01D0-1526-A22F-83F53556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A5F9-BA41-FB50-90AD-DA14F75F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6EEAD-41E2-EC5D-6CDA-77E15CE9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9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3C0E-7277-3146-1B7D-29EB7F57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4AFE5-552A-E33D-32B8-5B009E45B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116C1-D249-1294-617C-8B7342599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3C0C-73A5-8248-8AD4-65E8E58F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49AD3-5A4C-8F92-C6A4-C06A1273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65448-27AD-944C-00B2-025ECC6F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77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875B2-72DD-CA7E-9CAC-872995CA6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528F3-942E-5D23-2100-957ADFA69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DAD6-134C-0522-1C67-E42A3BA07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3AB6A8-814C-EDAD-6F13-0D3BD977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311CC-E399-41CA-6F6E-3E599827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5F6D6-E03F-7946-CE79-EDF7F9B2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1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8F9E9-330E-2BD4-7B36-817CDAB6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1E158-6F45-3385-3FE1-0DB540AE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B809-70BE-BC81-177D-C2027DB75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D596F-C7A9-4147-B6B6-F188745D2AA2}" type="datetimeFigureOut">
              <a:rPr lang="en-IN" smtClean="0"/>
              <a:t>23-03-2023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F6E47-0598-3161-5E20-33AE0CCC3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81A9C-EDEA-5F30-6934-4E49C175C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5A94A-3612-4F4C-BB90-FE59E5DB9B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38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guide/content-projection" TargetMode="External"/><Relationship Id="rId2" Type="http://schemas.openxmlformats.org/officeDocument/2006/relationships/hyperlink" Target="https://angular.io/generated/live-examples/content-projection/stackblitz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111BBD-75E2-BE07-09AA-16D73C838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3565" y="3839604"/>
            <a:ext cx="5065130" cy="530691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Content Projection</a:t>
            </a:r>
            <a:endParaRPr lang="en-IN" sz="3200" dirty="0"/>
          </a:p>
        </p:txBody>
      </p:sp>
      <p:pic>
        <p:nvPicPr>
          <p:cNvPr id="4" name="Picture 2" descr="Angular (web framework) - Wikipedia">
            <a:extLst>
              <a:ext uri="{FF2B5EF4-FFF2-40B4-BE49-F238E27FC236}">
                <a16:creationId xmlns:a16="http://schemas.microsoft.com/office/drawing/2014/main" id="{ACB92F31-94BE-5299-4C29-B37C3AE2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806" y="2469777"/>
            <a:ext cx="1116388" cy="111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06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C083-2FCE-3C75-D7FB-A572743FD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Live example</a:t>
            </a:r>
            <a:endParaRPr lang="en-IN" sz="24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5A1E2-A365-782E-FB06-4EF8B6206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467037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/>
              </a:rPr>
              <a:t>https://angular.io/generated/live-examples/content-projection/stackblitz.html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https://angular.io/guide/content-projection</a:t>
            </a: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I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1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B78CB3-46FA-4336-B837-FBFB82773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90" y="1676398"/>
            <a:ext cx="10426798" cy="4422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1179E2-812E-4084-AEF7-F115ADFBDC74}"/>
              </a:ext>
            </a:extLst>
          </p:cNvPr>
          <p:cNvSpPr txBox="1"/>
          <p:nvPr/>
        </p:nvSpPr>
        <p:spPr>
          <a:xfrm>
            <a:off x="631590" y="758718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Types of content projections</a:t>
            </a:r>
            <a:endParaRPr lang="en-IN" sz="24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25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Wingdings</vt:lpstr>
      <vt:lpstr>Office Theme</vt:lpstr>
      <vt:lpstr>PowerPoint Presentation</vt:lpstr>
      <vt:lpstr>Live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Dnyaneshwar Giri</dc:creator>
  <cp:lastModifiedBy>Dnyaneshwar Giri</cp:lastModifiedBy>
  <cp:revision>1</cp:revision>
  <dcterms:created xsi:type="dcterms:W3CDTF">2023-03-23T18:10:24Z</dcterms:created>
  <dcterms:modified xsi:type="dcterms:W3CDTF">2023-03-23T18:19:47Z</dcterms:modified>
</cp:coreProperties>
</file>